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72642F-504A-CDDF-02DB-FBAA78A4D1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2303D0E-104B-7AC6-66D6-4B5BF05ADE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EAD84A-23E6-B6C8-75EB-F049C81FC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341B-E46F-48E0-B666-573CC4A49F84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E7E60E3-5F28-2C30-EFFF-F46169E42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C819EF-0E0E-9A7D-EFAE-0CF2DC469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B1FD-E9E0-4E83-8256-BDE642DEA3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2464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9001D5-1411-BEF9-E0D5-EABC33454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7661595-0350-060E-13CC-3ADB77AD82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959AFC-1C10-38A8-0BA2-A335ACBDB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341B-E46F-48E0-B666-573CC4A49F84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A49CF14-55EE-1800-DAC7-C70051C73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98544B-954D-8E50-7C2C-DEC880482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B1FD-E9E0-4E83-8256-BDE642DEA3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965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5EBF1B8-0D6F-935C-62CF-518C9F8A73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C376FAD-813B-EA74-F671-7AB88506F3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45FFBB4-DC7A-8379-8266-E44A655AA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341B-E46F-48E0-B666-573CC4A49F84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329C0D-B463-AEF6-F31B-EF65A46B8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8B776AD-0DAB-BC98-6A9C-E53721FA3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B1FD-E9E0-4E83-8256-BDE642DEA3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389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F1AD90-C719-2173-324F-92D8D209C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D2FD43-ABE6-1C51-DFA3-DFAF84AC18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06386F-974E-BB68-D940-0BCE87D47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341B-E46F-48E0-B666-573CC4A49F84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2D1EABA-D0FC-9D50-60EB-DA6562B3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BF37B2-CDCF-0178-003F-1DD46CC8E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B1FD-E9E0-4E83-8256-BDE642DEA3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0300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46E6E5-E9E9-25AE-2093-33C76166F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BBBDDC0-2E79-8A16-DFE1-00B799245E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432F02D-0E02-4415-6220-F3C2D2C4E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341B-E46F-48E0-B666-573CC4A49F84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FBCFBD-6E2C-748F-BE21-9F0B19799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8CB971-8E74-68B4-99F9-B41C3ADAB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B1FD-E9E0-4E83-8256-BDE642DEA3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5030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FFB37E-3A87-A46F-8AB6-C8E6AC814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A7BF64-CE03-895D-CF8C-4F9828DB3F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A69425A-76F9-9B22-63BA-60E3C21C8A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D909568-6F61-64DB-786A-4413025F9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341B-E46F-48E0-B666-573CC4A49F84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267F2CB-FFF9-9446-9CB2-1C43A1CB7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C765AF0-41B5-89BF-6415-1A051F3CF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B1FD-E9E0-4E83-8256-BDE642DEA3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707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1DF3BD-EC39-754F-538E-FF35484F8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8758784-3F13-1A1A-A1EB-6D8C300208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401B6BE-5F75-7626-8AAC-ECCD175A76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925E91D-337D-3E58-515B-1BFDB5F6B3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841C724-9241-0AAA-0650-01ACF3D741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DD45674-3F66-E0B3-C7D4-4B1432948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341B-E46F-48E0-B666-573CC4A49F84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1980483-ED68-F90A-2F85-E527A3529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54FB0B8-6F56-8090-E8D4-E604DF3BD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B1FD-E9E0-4E83-8256-BDE642DEA3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2224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6A5918-BD14-D7E1-6E4C-89E04C664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2B1CA1F-A7C1-A459-2A66-47F888F96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341B-E46F-48E0-B666-573CC4A49F84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E0DD297-5B31-084D-5B33-6429F7E7A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996A384-D1CC-A68E-8B92-3D6EB7928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B1FD-E9E0-4E83-8256-BDE642DEA3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388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004AC41-A69F-5A74-3550-5CF76B7EF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341B-E46F-48E0-B666-573CC4A49F84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7731325-06EA-5905-D96C-D4BB1E081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03A73A6-3C7D-011F-07F5-6EE39C3DD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B1FD-E9E0-4E83-8256-BDE642DEA3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535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BD5D9D-242C-BFDE-6956-8703DE796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E751AC-E593-D7E9-FE8E-2095233D2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483C482-782B-F706-98BA-064A747532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12F0FA6-2667-2208-328E-C67EEE511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341B-E46F-48E0-B666-573CC4A49F84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137B1AC-2D21-C10C-C5B1-ABDE43E68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B1EEF1-E6E0-E14F-9A44-EE444832B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B1FD-E9E0-4E83-8256-BDE642DEA3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999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9E2B97-1558-CD6C-2A10-767BD659E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030733B-665F-7DE2-F877-0C4A518CF7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4A50D63-DFFE-D237-13EA-B705D59A53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B23D811-44CB-1112-510B-3610C9F12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341B-E46F-48E0-B666-573CC4A49F84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691802E-C3EF-E7B4-E3B6-F695B22DB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89B8B1B-E948-8997-C1F8-DB5379DA4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B1FD-E9E0-4E83-8256-BDE642DEA3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316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5AAEDE-63B7-8173-51AC-FF4DF12CB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93A5E8C-0429-0C95-DEEF-D61A7F7BFF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E777563-468E-2BC7-924A-D994C09280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B341B-E46F-48E0-B666-573CC4A49F84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0A44D3-8BEC-85B2-2CCB-B4FC0B6893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69961DF-1FD4-8C7E-28CE-883801CCAE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EB1FD-E9E0-4E83-8256-BDE642DEA3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599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CFE0F6CB-0FC0-4046-A562-177F4FE067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06637"/>
          </a:xfrm>
        </p:spPr>
        <p:txBody>
          <a:bodyPr>
            <a:normAutofit fontScale="90000"/>
          </a:bodyPr>
          <a:lstStyle/>
          <a:p>
            <a:br>
              <a:rPr lang="ru-R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ru-R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ru-R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ru-R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Анализ выполнения пробного </a:t>
            </a:r>
            <a:br>
              <a:rPr lang="ru-R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ru-R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экзамена по информатике</a:t>
            </a:r>
            <a:endParaRPr lang="ru-RU" dirty="0"/>
          </a:p>
        </p:txBody>
      </p:sp>
      <p:sp>
        <p:nvSpPr>
          <p:cNvPr id="6" name="Подзаголовок 5">
            <a:extLst>
              <a:ext uri="{FF2B5EF4-FFF2-40B4-BE49-F238E27FC236}">
                <a16:creationId xmlns:a16="http://schemas.microsoft.com/office/drawing/2014/main" id="{3AF4E508-5FA9-C376-A92A-64BAD81C6C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36008" y="4443984"/>
            <a:ext cx="6922008" cy="1291652"/>
          </a:xfrm>
        </p:spPr>
        <p:txBody>
          <a:bodyPr>
            <a:normAutofit/>
          </a:bodyPr>
          <a:lstStyle/>
          <a:p>
            <a:pPr algn="r"/>
            <a:r>
              <a:rPr lang="ru-RU" sz="1800" i="1" dirty="0" err="1"/>
              <a:t>Райзвих</a:t>
            </a:r>
            <a:r>
              <a:rPr lang="ru-RU" sz="1800" i="1" dirty="0"/>
              <a:t> Наталья Сергеевна, </a:t>
            </a:r>
            <a:endParaRPr lang="ru-RU" sz="1800" dirty="0"/>
          </a:p>
          <a:p>
            <a:pPr algn="r"/>
            <a:r>
              <a:rPr lang="ru-RU" sz="1800" i="1" dirty="0"/>
              <a:t>учитель информатики ГБОУ СОШ №2 «ОЦ» с. Борское, председатель ОМО учителей информатики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646886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8662D0F-F2FB-86B8-407A-F3FDA592161D}"/>
              </a:ext>
            </a:extLst>
          </p:cNvPr>
          <p:cNvSpPr txBox="1"/>
          <p:nvPr/>
        </p:nvSpPr>
        <p:spPr>
          <a:xfrm>
            <a:off x="1222744" y="414670"/>
            <a:ext cx="9452344" cy="3257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dirty="0">
                <a:solidFill>
                  <a:srgbClr val="002060"/>
                </a:solidFill>
              </a:rPr>
              <a:t>Пробный экзамен в 9х классах писали 247 человек</a:t>
            </a:r>
          </a:p>
          <a:p>
            <a:pPr>
              <a:lnSpc>
                <a:spcPct val="150000"/>
              </a:lnSpc>
            </a:pPr>
            <a:r>
              <a:rPr lang="ru-RU" sz="2800" dirty="0">
                <a:solidFill>
                  <a:srgbClr val="002060"/>
                </a:solidFill>
              </a:rPr>
              <a:t>В 11х классах – 16 человек</a:t>
            </a:r>
          </a:p>
          <a:p>
            <a:pPr>
              <a:lnSpc>
                <a:spcPct val="150000"/>
              </a:lnSpc>
            </a:pPr>
            <a:endParaRPr lang="ru-RU" sz="2800" dirty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800" dirty="0">
                <a:solidFill>
                  <a:srgbClr val="002060"/>
                </a:solidFill>
              </a:rPr>
              <a:t>Средний тестовый балл в 11 классе – 45, 5 (проходной 46)</a:t>
            </a:r>
          </a:p>
          <a:p>
            <a:pPr>
              <a:lnSpc>
                <a:spcPct val="150000"/>
              </a:lnSpc>
            </a:pPr>
            <a:r>
              <a:rPr lang="ru-RU" sz="2800" dirty="0">
                <a:solidFill>
                  <a:srgbClr val="002060"/>
                </a:solidFill>
              </a:rPr>
              <a:t>в 9 классе – 6,4 (проходной 5?)</a:t>
            </a:r>
          </a:p>
        </p:txBody>
      </p:sp>
    </p:spTree>
    <p:extLst>
      <p:ext uri="{BB962C8B-B14F-4D97-AF65-F5344CB8AC3E}">
        <p14:creationId xmlns:p14="http://schemas.microsoft.com/office/powerpoint/2010/main" val="3367080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текст, снимок экрана, Шрифт, число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1B0665CB-4B9E-11E4-F766-62AF5D3B63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3841" y="489097"/>
            <a:ext cx="9004317" cy="5626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1880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68</Words>
  <Application>Microsoft Office PowerPoint</Application>
  <PresentationFormat>Широкоэкранный</PresentationFormat>
  <Paragraphs>8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   Анализ выполнения пробного  экзамена по информатике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Наталья Райзвих</dc:creator>
  <cp:lastModifiedBy>User</cp:lastModifiedBy>
  <cp:revision>2</cp:revision>
  <dcterms:created xsi:type="dcterms:W3CDTF">2026-02-24T17:36:51Z</dcterms:created>
  <dcterms:modified xsi:type="dcterms:W3CDTF">2026-03-05T10:42:10Z</dcterms:modified>
</cp:coreProperties>
</file>