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D9D1-90B0-41C9-A34E-9A5BC61612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EDA-EC5E-4D5B-BA5B-8E22220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13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D9D1-90B0-41C9-A34E-9A5BC61612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EDA-EC5E-4D5B-BA5B-8E22220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2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D9D1-90B0-41C9-A34E-9A5BC61612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EDA-EC5E-4D5B-BA5B-8E22220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9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D9D1-90B0-41C9-A34E-9A5BC61612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EDA-EC5E-4D5B-BA5B-8E22220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7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D9D1-90B0-41C9-A34E-9A5BC61612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EDA-EC5E-4D5B-BA5B-8E22220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4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D9D1-90B0-41C9-A34E-9A5BC61612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EDA-EC5E-4D5B-BA5B-8E22220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54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D9D1-90B0-41C9-A34E-9A5BC61612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EDA-EC5E-4D5B-BA5B-8E22220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8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D9D1-90B0-41C9-A34E-9A5BC61612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EDA-EC5E-4D5B-BA5B-8E22220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2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D9D1-90B0-41C9-A34E-9A5BC61612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EDA-EC5E-4D5B-BA5B-8E22220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6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D9D1-90B0-41C9-A34E-9A5BC61612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EDA-EC5E-4D5B-BA5B-8E22220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1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D9D1-90B0-41C9-A34E-9A5BC61612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BFEDA-EC5E-4D5B-BA5B-8E22220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3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D9D1-90B0-41C9-A34E-9A5BC61612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BFEDA-EC5E-4D5B-BA5B-8E22220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2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4" y="365125"/>
            <a:ext cx="10506075" cy="233045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ФГИС «Моя школа»: практика, связь с АСУ РСО, назначение и проверка заданий»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4350" y="3781425"/>
            <a:ext cx="6686550" cy="2395537"/>
          </a:xfrm>
        </p:spPr>
        <p:txBody>
          <a:bodyPr/>
          <a:lstStyle/>
          <a:p>
            <a:pPr algn="r"/>
            <a:r>
              <a:rPr lang="ru-RU" dirty="0" err="1" smtClean="0"/>
              <a:t>Алякина</a:t>
            </a:r>
            <a:r>
              <a:rPr lang="ru-RU" dirty="0" smtClean="0"/>
              <a:t> О.Н., </a:t>
            </a:r>
          </a:p>
          <a:p>
            <a:pPr lvl="1" algn="r"/>
            <a:r>
              <a:rPr lang="ru-RU" dirty="0" smtClean="0"/>
              <a:t>учитель русского языка и литературы</a:t>
            </a:r>
          </a:p>
          <a:p>
            <a:pPr algn="r"/>
            <a:r>
              <a:rPr lang="ru-RU" dirty="0" smtClean="0"/>
              <a:t>ГБОУ СОШ №3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46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365125"/>
            <a:ext cx="10906125" cy="14446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C00000"/>
                </a:solidFill>
              </a:rPr>
              <a:t>Алгоритм привязки выбранных </a:t>
            </a:r>
            <a:r>
              <a:rPr lang="ru-RU" sz="4000" b="1" dirty="0" err="1" smtClean="0">
                <a:solidFill>
                  <a:srgbClr val="C00000"/>
                </a:solidFill>
              </a:rPr>
              <a:t>контентов</a:t>
            </a:r>
            <a:r>
              <a:rPr lang="ru-RU" sz="4000" b="1" dirty="0" smtClean="0">
                <a:solidFill>
                  <a:srgbClr val="C00000"/>
                </a:solidFill>
              </a:rPr>
              <a:t> к АСУ РСО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025" y="1276350"/>
            <a:ext cx="10772775" cy="5124450"/>
          </a:xfrm>
        </p:spPr>
        <p:txBody>
          <a:bodyPr/>
          <a:lstStyle/>
          <a:p>
            <a:r>
              <a:rPr lang="ru-RU" dirty="0" smtClean="0"/>
              <a:t>1. Войти через </a:t>
            </a:r>
            <a:r>
              <a:rPr lang="ru-RU" dirty="0" err="1" smtClean="0"/>
              <a:t>Госуслуги</a:t>
            </a:r>
            <a:r>
              <a:rPr lang="ru-RU" dirty="0" smtClean="0"/>
              <a:t> во ФГИС « Моя школа»</a:t>
            </a:r>
          </a:p>
          <a:p>
            <a:r>
              <a:rPr lang="ru-RU" dirty="0" smtClean="0"/>
              <a:t>2. Заказать контент.</a:t>
            </a:r>
          </a:p>
          <a:p>
            <a:r>
              <a:rPr lang="ru-RU" dirty="0" smtClean="0"/>
              <a:t>3.Посмотреть контент.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809751"/>
            <a:ext cx="7038975" cy="49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4. Войти в АСУ РСО</a:t>
            </a:r>
            <a:br>
              <a:rPr lang="ru-RU" sz="2800" dirty="0" smtClean="0"/>
            </a:br>
            <a:r>
              <a:rPr lang="ru-RU" sz="2800" dirty="0" smtClean="0"/>
              <a:t>5. Открыть в АСУ РСО страницу журнала с выбранной датой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07927"/>
            <a:ext cx="8677276" cy="4602361"/>
          </a:xfrm>
        </p:spPr>
      </p:pic>
    </p:spTree>
    <p:extLst>
      <p:ext uri="{BB962C8B-B14F-4D97-AF65-F5344CB8AC3E}">
        <p14:creationId xmlns:p14="http://schemas.microsoft.com/office/powerpoint/2010/main" val="155277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6. В домашней работе ( или классной работе) нажать на значок ручки ( редактировать задание).</a:t>
            </a:r>
            <a:br>
              <a:rPr lang="ru-RU" sz="2800" b="1" dirty="0" smtClean="0"/>
            </a:br>
            <a:r>
              <a:rPr lang="ru-RU" sz="2800" b="1" dirty="0" smtClean="0"/>
              <a:t>7. В открывшемся окне нажать кнопку ВЫБРАТЬ и раскрыть (  нажать на значок треугольника) перечень выбранных вами </a:t>
            </a:r>
            <a:r>
              <a:rPr lang="ru-RU" sz="2800" b="1" dirty="0" err="1" smtClean="0"/>
              <a:t>контентов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1847849"/>
            <a:ext cx="9153525" cy="4792537"/>
          </a:xfrm>
        </p:spPr>
      </p:pic>
    </p:spTree>
    <p:extLst>
      <p:ext uri="{BB962C8B-B14F-4D97-AF65-F5344CB8AC3E}">
        <p14:creationId xmlns:p14="http://schemas.microsoft.com/office/powerpoint/2010/main" val="46522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8.Выбрать урок.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1493838"/>
            <a:ext cx="8706555" cy="4897437"/>
          </a:xfrm>
        </p:spPr>
      </p:pic>
    </p:spTree>
    <p:extLst>
      <p:ext uri="{BB962C8B-B14F-4D97-AF65-F5344CB8AC3E}">
        <p14:creationId xmlns:p14="http://schemas.microsoft.com/office/powerpoint/2010/main" val="136618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</a:rPr>
              <a:t>9.Выбрать учеников (или сразу всех), которым автоматически будет отправлена ссылка.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1424186"/>
            <a:ext cx="8449381" cy="4752777"/>
          </a:xfrm>
        </p:spPr>
      </p:pic>
    </p:spTree>
    <p:extLst>
      <p:ext uri="{BB962C8B-B14F-4D97-AF65-F5344CB8AC3E}">
        <p14:creationId xmlns:p14="http://schemas.microsoft.com/office/powerpoint/2010/main" val="150169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10</a:t>
            </a:r>
            <a:r>
              <a:rPr lang="ru-RU" sz="2800" dirty="0" smtClean="0"/>
              <a:t>.В АСУ на странице выставления оценок под темой или домашним заданием появится </a:t>
            </a:r>
            <a:r>
              <a:rPr lang="ru-RU" sz="2800" b="1" dirty="0" smtClean="0"/>
              <a:t>УБ ЦОК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397397"/>
            <a:ext cx="8497006" cy="4779566"/>
          </a:xfrm>
        </p:spPr>
      </p:pic>
    </p:spTree>
    <p:extLst>
      <p:ext uri="{BB962C8B-B14F-4D97-AF65-F5344CB8AC3E}">
        <p14:creationId xmlns:p14="http://schemas.microsoft.com/office/powerpoint/2010/main" val="127701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11.Чтобы проверить, какие </a:t>
            </a:r>
            <a:r>
              <a:rPr lang="ru-RU" sz="2800" dirty="0" err="1" smtClean="0"/>
              <a:t>контенты</a:t>
            </a:r>
            <a:r>
              <a:rPr lang="ru-RU" sz="2800" dirty="0" smtClean="0"/>
              <a:t> вы уже заказали, нужно войти в АСУ РСО  во вкладку ОБУЧЕНИЕ – ЗАКАЗАННЫЙ КОНТЕНТ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9" y="1493838"/>
            <a:ext cx="8639175" cy="4683125"/>
          </a:xfrm>
        </p:spPr>
      </p:pic>
    </p:spTree>
    <p:extLst>
      <p:ext uri="{BB962C8B-B14F-4D97-AF65-F5344CB8AC3E}">
        <p14:creationId xmlns:p14="http://schemas.microsoft.com/office/powerpoint/2010/main" val="3524959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123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ФГИС «Моя школа»: практика, связь с АСУ РСО, назначение и проверка заданий»</vt:lpstr>
      <vt:lpstr>     Алгоритм привязки выбранных контентов к АСУ РСО  </vt:lpstr>
      <vt:lpstr>4. Войти в АСУ РСО 5. Открыть в АСУ РСО страницу журнала с выбранной датой</vt:lpstr>
      <vt:lpstr>6. В домашней работе ( или классной работе) нажать на значок ручки ( редактировать задание). 7. В открывшемся окне нажать кнопку ВЫБРАТЬ и раскрыть (  нажать на значок треугольника) перечень выбранных вами контентов.</vt:lpstr>
      <vt:lpstr>8.Выбрать урок. </vt:lpstr>
      <vt:lpstr>9.Выбрать учеников (или сразу всех), которым автоматически будет отправлена ссылка.</vt:lpstr>
      <vt:lpstr>10.В АСУ на странице выставления оценок под темой или домашним заданием появится УБ ЦОК</vt:lpstr>
      <vt:lpstr>11.Чтобы проверить, какие контенты вы уже заказали, нужно войти в АСУ РСО  во вкладку ОБУЧЕНИЕ – ЗАКАЗАННЫЙ КОНТЕНТ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ФГИС «Моя школа»: практика, связь с АСУ РСО, назначение и проверка заданий»</dc:title>
  <dc:creator>Olga</dc:creator>
  <cp:lastModifiedBy>Olga</cp:lastModifiedBy>
  <cp:revision>6</cp:revision>
  <dcterms:created xsi:type="dcterms:W3CDTF">2026-02-23T14:04:02Z</dcterms:created>
  <dcterms:modified xsi:type="dcterms:W3CDTF">2026-02-23T14:41:47Z</dcterms:modified>
</cp:coreProperties>
</file>