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4"/>
  </p:notesMasterIdLst>
  <p:sldIdLst>
    <p:sldId id="256" r:id="rId2"/>
    <p:sldId id="309" r:id="rId3"/>
    <p:sldId id="314" r:id="rId4"/>
    <p:sldId id="315" r:id="rId5"/>
    <p:sldId id="316" r:id="rId6"/>
    <p:sldId id="299" r:id="rId7"/>
    <p:sldId id="318" r:id="rId8"/>
    <p:sldId id="319" r:id="rId9"/>
    <p:sldId id="308" r:id="rId10"/>
    <p:sldId id="317" r:id="rId11"/>
    <p:sldId id="312" r:id="rId12"/>
    <p:sldId id="31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803" autoAdjust="0"/>
  </p:normalViewPr>
  <p:slideViewPr>
    <p:cSldViewPr>
      <p:cViewPr varScale="1">
        <p:scale>
          <a:sx n="105" d="100"/>
          <a:sy n="105" d="100"/>
        </p:scale>
        <p:origin x="19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16.06.2026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4AF-D76D-490F-BD32-EC6522A2A565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92E-354A-4154-A791-82BD39A07D11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516-041F-4CC7-9A42-F28A3132E9A2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7582-26C2-4143-9C44-D0D78E356BFB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4A19-3A96-49AC-AC11-BADCAF7BB3D6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214-E09C-4A53-BE2A-6859CC393A72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0EC-D216-401A-8D32-FBB2327012F8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6881-CC77-414E-9AF1-3871A5C23151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BA3-5A7C-4C2C-9DD1-1D3A620B9E02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8C29-7510-4F7A-9498-778AE7AB0930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2C28-FFD9-4B7D-8C1F-29340F0CD92D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FD22-71D0-4CBA-9E12-F8533BE08871}" type="datetime1">
              <a:rPr lang="ru-RU" smtClean="0"/>
              <a:pPr/>
              <a:t>16.06.2026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uv.doo.semenovka@63edu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46640" cy="3821810"/>
          </a:xfrm>
        </p:spPr>
        <p:txBody>
          <a:bodyPr>
            <a:normAutofit/>
          </a:bodyPr>
          <a:lstStyle/>
          <a:p>
            <a:pPr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2700" kern="0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«Развитие технического творчества дошкольников в процессе исследовательской деятельности в условиях разновозрастной группы детского сада </a:t>
            </a:r>
            <a:br>
              <a:rPr lang="ru-RU" sz="2700" kern="0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700" kern="0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(из опыта работы)»</a:t>
            </a:r>
            <a:br>
              <a:rPr lang="ru-RU" sz="2700" kern="0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 kern="0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b="1" dirty="0">
                <a:solidFill>
                  <a:srgbClr val="2C0FDB"/>
                </a:solidFill>
                <a:latin typeface="Georgia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702624" cy="186580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Сивоха  Елена Александровна</a:t>
            </a:r>
          </a:p>
          <a:p>
            <a:pPr algn="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Нефтегорск,  2026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6" y="440093"/>
            <a:ext cx="58733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Семеновский филиал государственного бюджетного общеобразовательного учреждения Самарской области средней общеобразовательной школы № 2 с углубленным изучением отдельных предметов «Образовательный центр» города Нефтегорска муниципального района Нефтегорский Самарской области – детский сад  с.Семеновка</a:t>
            </a:r>
          </a:p>
        </p:txBody>
      </p:sp>
      <p:pic>
        <p:nvPicPr>
          <p:cNvPr id="6" name="Picture 2" descr="C:\Users\Администратор\Desktop\д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32" y="3573016"/>
            <a:ext cx="399233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040188" cy="198623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в организованных фестивалях и конкурсах весна 2026 года: «Мощь и Слава России», «В мире технического творчества», «Победный май»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041775" cy="191683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региональном этапе Всероссийского фестиваля детского и молодежного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научно-технического творчества «КосмоФест» 2026 год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270500" y="2174875"/>
          <a:ext cx="27908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2" imgW="5668166" imgH="8019048" progId="AcroExch.Document.DC">
                  <p:embed/>
                </p:oleObj>
              </mc:Choice>
              <mc:Fallback>
                <p:oleObj name="Acrobat Document" r:id="rId2" imgW="5668166" imgH="8019048" progId="AcroExch.Document.DC">
                  <p:embed/>
                  <p:pic>
                    <p:nvPicPr>
                      <p:cNvPr id="0" name="Содержимое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174875"/>
                        <a:ext cx="2790825" cy="394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5" name="Содержимое 14" descr="17779531129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530731"/>
            <a:ext cx="4040188" cy="3239575"/>
          </a:xfrm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 технического творчества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детском саду</a:t>
            </a:r>
          </a:p>
        </p:txBody>
      </p:sp>
      <p:pic>
        <p:nvPicPr>
          <p:cNvPr id="8" name="Содержимое 7" descr="Выставка работ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492375"/>
            <a:ext cx="2627313" cy="3960813"/>
          </a:xfrm>
        </p:spPr>
      </p:pic>
      <p:pic>
        <p:nvPicPr>
          <p:cNvPr id="11" name="Рисунок 10" descr="IMG_20211123_125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492896"/>
            <a:ext cx="2736304" cy="3843709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92896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51520" y="191683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День космонавтики           День Защитника Отечества                  День Победы                          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endParaRPr lang="ru-RU" sz="2400" dirty="0"/>
          </a:p>
          <a:p>
            <a:pPr algn="just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Структурное подразделение: </a:t>
            </a:r>
          </a:p>
          <a:p>
            <a:pPr algn="just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детский сад с. Семёновка: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446607, Самарская область, Нефтегорский район, с.Семеновка, ул.Садовая, д.5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Телефоны: 8 (84670)2-25-10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E-mail: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uv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doo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semenovka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@63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edu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Контактное лицо – Сивоха Елена Александровна</a:t>
            </a:r>
          </a:p>
          <a:p>
            <a:pPr algn="just">
              <a:buFontTx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 сад с. Семёновка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3924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разновозрастные группы: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группа общеразвивающей направленности для детей                 с 1,6  до 5 лет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группа комбинированной направленности для детей              с 5 до 7 лет</a:t>
            </a:r>
          </a:p>
          <a:p>
            <a:pPr>
              <a:buFontTx/>
              <a:buChar char="-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общая численность воспитанников –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26 человека</a:t>
            </a:r>
          </a:p>
          <a:p>
            <a:pPr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них детей с ОВЗ -  6 человек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педагогических работник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 cstate="print"/>
          <a:srcRect r="5342" b="32836"/>
          <a:stretch>
            <a:fillRect/>
          </a:stretch>
        </p:blipFill>
        <p:spPr bwMode="auto">
          <a:xfrm>
            <a:off x="4067944" y="1484784"/>
            <a:ext cx="46805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18658"/>
          </a:xfrm>
        </p:spPr>
        <p:txBody>
          <a:bodyPr>
            <a:normAutofit/>
          </a:bodyPr>
          <a:lstStyle/>
          <a:p>
            <a:pPr marL="0" indent="457200" algn="ctr">
              <a:spcBef>
                <a:spcPts val="0"/>
              </a:spcBef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36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современном мире очень большую роль играют новые технологии. Крайне важно выявить технические наклонности детей на самых ранних этапах и развивать их.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Ведь, по данным педагогов и социологов, ребенок, который не познакомился с основами технической деятельности до 7-8 лет, в большинстве случаев не свяжет свою будущую профессию с техникой. Именно поэтому так важно прививать детям любовь к техническим наукам с раннего возраста.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18658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ПРОБЛЕМА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 как же это сделать?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    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Ведь найти место качественному изучению технических наук в структуре образовательного процесса дошкольной образовательной организации очень сложно.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532859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Для развития технического творчества в дошкольной организации необходимо использовать совокупность педагогических условий, которые предполагают: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развивающей предметно - пространственной среды в аспекте пропедевтики технического творчества у детей дошкольного возраста;</a:t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развитие технического творчества у детей дошкольного возраста через моделирование простейших механизмов;</a:t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включение детей и родителей в проектную деятельность в области технического творчества.</a:t>
            </a: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2117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реализации инженерного образования 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детском саду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конструирования в общеразвивающей группе</a:t>
            </a:r>
          </a:p>
        </p:txBody>
      </p:sp>
      <p:pic>
        <p:nvPicPr>
          <p:cNvPr id="14" name="Содержимое 13" descr="17163863447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9474" y="2564904"/>
            <a:ext cx="3775326" cy="3375533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конструктора Самоделкина в группе комбинированной направленности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IMG_20240809_093527_571@-1475421491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564904"/>
            <a:ext cx="4149328" cy="3384376"/>
          </a:xfrm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Включение детей и родителей в проектную деятельность в области технического творчества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статье 18 Закона РФ «Об образовании» говорится: «Родители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возрасте» [64].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Включение детей и родителей в проектную деятельность в области технического творчества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группах старшего дошкольного возраста, среди родителей было проведено анкетирование, для выяснения желания развития творческой личности ребенка за счет пропедевтики технического творчества в ДОО. 80% опрошенных родителей выступили с огромным желанием развивать у своего ребенка технические способности.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  участия детей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различных мероприятиях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2025-2026 год</a:t>
            </a:r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Победители (</a:t>
            </a:r>
            <a:r>
              <a:rPr lang="en-US" sz="2500" b="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место) 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окружного этапа</a:t>
            </a:r>
          </a:p>
          <a:p>
            <a:pPr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Всероссийского профориентационного технологического конкурса </a:t>
            </a:r>
          </a:p>
          <a:p>
            <a:pPr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 международным участием «Инженерные кадры России» среди дошкольных образовательных организаций Самарской области </a:t>
            </a:r>
          </a:p>
          <a:p>
            <a:pPr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категории «ИКаРёнок» (сезон 2026 год)</a:t>
            </a:r>
          </a:p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5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ownloads\IMG_20260122_100520_217@10632153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00200"/>
            <a:ext cx="3312368" cy="4983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591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Wingdings</vt:lpstr>
      <vt:lpstr>Тема Office</vt:lpstr>
      <vt:lpstr>Acrobat Document</vt:lpstr>
      <vt:lpstr>  «Развитие технического творчества дошкольников в процессе исследовательской деятельности в условиях разновозрастной группы детского сада  (из опыта работы)»   </vt:lpstr>
      <vt:lpstr>Детский  сад с. Семёновка</vt:lpstr>
      <vt:lpstr>АКТУАЛЬНОСТЬ  В современном мире очень большую роль играют новые технологии. Крайне важно выявить технические наклонности детей на самых ранних этапах и развивать их. Ведь, по данным педагогов и социологов, ребенок, который не познакомился с основами технической деятельности до 7-8 лет, в большинстве случаев не свяжет свою будущую профессию с техникой. Именно поэтому так важно прививать детям любовь к техническим наукам с раннего возраста. </vt:lpstr>
      <vt:lpstr>ПРОБЛЕМА  Но как же это сделать?       Ведь найти место качественному изучению технических наук в структуре образовательного процесса дошкольной образовательной организации очень сложно. </vt:lpstr>
      <vt:lpstr>Для развития технического творчества в дошкольной организации необходимо использовать совокупность педагогических условий, которые предполагают:  - создание развивающей предметно - пространственной среды в аспекте пропедевтики технического творчества у детей дошкольного возраста; - развитие технического творчества у детей дошкольного возраста через моделирование простейших механизмов; - включение детей и родителей в проектную деятельность в области технического творчества. </vt:lpstr>
      <vt:lpstr>Создание условий для реализации инженерного образования   в детском саду</vt:lpstr>
      <vt:lpstr>Включение детей и родителей в проектную деятельность в области технического творчества  В статье 18 Закона РФ «Об образовании» говорится: «Родители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возрасте» [64].  </vt:lpstr>
      <vt:lpstr>Включение детей и родителей в проектную деятельность в области технического творчества В группах старшего дошкольного возраста, среди родителей было проведено анкетирование, для выяснения желания развития творческой личности ребенка за счет пропедевтики технического творчества в ДОО. 80% опрошенных родителей выступили с огромным желанием развивать у своего ребенка технические способности. </vt:lpstr>
      <vt:lpstr>Результативность  участия детей  в различных мероприятиях  за 2025-2026 год</vt:lpstr>
      <vt:lpstr>Презентация PowerPoint</vt:lpstr>
      <vt:lpstr>Выставки технического творчества  в детском саду</vt:lpstr>
      <vt:lpstr>СПАСИБО  ЗА 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User</cp:lastModifiedBy>
  <cp:revision>223</cp:revision>
  <dcterms:created xsi:type="dcterms:W3CDTF">2013-12-24T12:41:12Z</dcterms:created>
  <dcterms:modified xsi:type="dcterms:W3CDTF">2026-06-16T06:40:04Z</dcterms:modified>
</cp:coreProperties>
</file>