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2" r:id="rId2"/>
    <p:sldId id="257" r:id="rId3"/>
    <p:sldId id="258" r:id="rId4"/>
    <p:sldId id="268" r:id="rId5"/>
    <p:sldId id="260" r:id="rId6"/>
    <p:sldId id="259" r:id="rId7"/>
    <p:sldId id="274" r:id="rId8"/>
    <p:sldId id="262" r:id="rId9"/>
    <p:sldId id="276" r:id="rId10"/>
    <p:sldId id="277" r:id="rId11"/>
    <p:sldId id="280" r:id="rId12"/>
    <p:sldId id="281" r:id="rId13"/>
    <p:sldId id="261" r:id="rId14"/>
    <p:sldId id="282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071702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Юго-Восточное управление МО Самарской области</a:t>
            </a:r>
            <a:b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Самарской области средняя общеобразовательная школа № 2 с углубленным изучением отдельных предметов «Образовательный центр» города Нефтегорска муниципального района Нефтегорский Самарской области – детский сад «Солнышко» г. Нефтегорска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385763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Развитие технического творчества у младших дошкольников, через проектную деятельность, на примере проекта» «Мы помним - мы гордимся!»</a:t>
            </a:r>
            <a:endParaRPr lang="ru-RU" sz="44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26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     </a:t>
            </a:r>
          </a:p>
          <a:p>
            <a:pPr marL="0" indent="0" algn="ctr">
              <a:buNone/>
            </a:pPr>
            <a:endParaRPr lang="ru-RU" sz="26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0" indent="0" algn="ctr">
              <a:buNone/>
            </a:pPr>
            <a:endParaRPr lang="ru-RU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6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sz="3300" i="1" dirty="0">
                <a:latin typeface="Times New Roman" pitchFamily="18" charset="0"/>
                <a:cs typeface="Times New Roman" pitchFamily="18" charset="0"/>
              </a:rPr>
              <a:t>Утенкова Л. Н</a:t>
            </a: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                          Авсеенко Е. М.</a:t>
            </a:r>
            <a:endParaRPr lang="ru-RU" sz="33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57600" y="6096000"/>
            <a:ext cx="1920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Нефтегорск, 2025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Zверь\Desktop\профессии ГПЗ\tehnomir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1524000" cy="1524000"/>
          </a:xfrm>
          <a:prstGeom prst="rect">
            <a:avLst/>
          </a:prstGeom>
          <a:noFill/>
        </p:spPr>
      </p:pic>
      <p:pic>
        <p:nvPicPr>
          <p:cNvPr id="8" name="Picture 2" descr="C:\Users\Zверь\Desktop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8882" y="4419600"/>
            <a:ext cx="1133285" cy="1795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93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400420" cy="93896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Альбом «Памятники Великой Отечественной войны в Самарской области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7403258706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373015">
            <a:off x="320597" y="2134031"/>
            <a:ext cx="4291634" cy="38029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4876" y="5143512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Альбом «Герои Великой Отечественной войны Нефтегорского района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17403258705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500563" y="1000107"/>
            <a:ext cx="4214840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Экспозиция «Помним! Гордимся!»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740325870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571612"/>
            <a:ext cx="4143404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Совместная работа детей и родителей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250209_192853_7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2646171" cy="27082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MG_20250209_203216_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4429132"/>
            <a:ext cx="4286280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_20250208_222914_8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34" y="1571612"/>
            <a:ext cx="3071866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_20250209_143322_9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1571612"/>
            <a:ext cx="2786082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_20250208_175112_02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4429132"/>
            <a:ext cx="4214842" cy="2214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Коллекция военной техники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17403258704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4505498" cy="3128962"/>
          </a:xfrm>
        </p:spPr>
      </p:pic>
      <p:pic>
        <p:nvPicPr>
          <p:cNvPr id="8" name="Рисунок 7" descr="17403258704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1357298"/>
            <a:ext cx="3124200" cy="2514600"/>
          </a:xfrm>
          <a:prstGeom prst="rect">
            <a:avLst/>
          </a:prstGeom>
        </p:spPr>
      </p:pic>
      <p:pic>
        <p:nvPicPr>
          <p:cNvPr id="9" name="Рисунок 8" descr="17403258704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44" y="4286232"/>
            <a:ext cx="4429156" cy="2571768"/>
          </a:xfrm>
          <a:prstGeom prst="rect">
            <a:avLst/>
          </a:prstGeom>
        </p:spPr>
      </p:pic>
      <p:pic>
        <p:nvPicPr>
          <p:cNvPr id="10" name="Рисунок 9" descr="17403258705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4500570"/>
            <a:ext cx="3214710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401408002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857364"/>
            <a:ext cx="7500990" cy="4429156"/>
          </a:xfrm>
        </p:spPr>
      </p:pic>
      <p:sp>
        <p:nvSpPr>
          <p:cNvPr id="7" name="TextBox 6"/>
          <p:cNvSpPr txBox="1"/>
          <p:nvPr/>
        </p:nvSpPr>
        <p:spPr>
          <a:xfrm>
            <a:off x="2071670" y="500042"/>
            <a:ext cx="61980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 о героях – воинах Нефтегорского района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00240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>
                <a:solidFill>
                  <a:schemeClr val="accent1">
                    <a:lumMod val="50000"/>
                  </a:schemeClr>
                </a:solidFill>
              </a:rPr>
              <a:t>Анализ выполнения достигнутых результатов.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4388"/>
          </a:xfrm>
        </p:spPr>
        <p:txBody>
          <a:bodyPr>
            <a:noAutofit/>
          </a:bodyPr>
          <a:lstStyle/>
          <a:p>
            <a:pPr marL="0" indent="43200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испытывали удовольствие от совместной работы, её результата, а главное у них была радость от совместной работы с самыми дорогими и близкими ему людьми,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родителями. Такой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не только способствует развитию технического творчества у детей, но и помогает им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лучше узнать окружающий мир, развить мелкую моторику и координацию движений, а также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научиться работать в группе.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20040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писание: C:\Users\user\Desktop\80 лет победы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143380"/>
            <a:ext cx="3333750" cy="208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428892"/>
          </a:xfrm>
        </p:spPr>
        <p:txBody>
          <a:bodyPr>
            <a:normAutofit fontScale="90000"/>
          </a:bodyPr>
          <a:lstStyle/>
          <a:p>
            <a:pPr indent="457200"/>
            <a:r>
              <a:rPr lang="ru-RU" sz="3600" b="1" u="sng" dirty="0" smtClean="0">
                <a:solidFill>
                  <a:srgbClr val="C00000"/>
                </a:solidFill>
              </a:rPr>
              <a:t/>
            </a:r>
            <a:br>
              <a:rPr lang="ru-RU" sz="3600" b="1" u="sng" dirty="0" smtClean="0">
                <a:solidFill>
                  <a:srgbClr val="C0000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 </a:t>
            </a:r>
            <a:r>
              <a:rPr lang="ru-RU" sz="31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 детей с историческими событиями и личностями;</a:t>
            </a:r>
            <a:b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развить интерес к техническому творчеству;</a:t>
            </a:r>
            <a:b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способствовать развитию мелкой моторики, координации движений и</a:t>
            </a:r>
            <a:b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пространственного мышления;</a:t>
            </a:r>
            <a:b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воспитать патриотические чувства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</a:rPr>
              <a:t>                                                                                            </a:t>
            </a: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endParaRPr lang="ru-RU" sz="3100" dirty="0">
              <a:solidFill>
                <a:srgbClr val="00206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476760"/>
          </a:xfrm>
        </p:spPr>
        <p:txBody>
          <a:bodyPr>
            <a:normAutofit fontScale="55000" lnSpcReduction="20000"/>
          </a:bodyPr>
          <a:lstStyle/>
          <a:p>
            <a:pPr marL="0" indent="4572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 проекта:</a:t>
            </a:r>
          </a:p>
          <a:p>
            <a:pPr marL="0" indent="4572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изучить с детьми материалы и инструменты, которые будут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использоваться в проекте;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-  организовать совместную деятельность детей по созданию простых технических объектов (например, поделок из бумаги, картона, природных материалов);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- провести беседы и обсуждения, связанные с историей и патриотизмом;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организовать выставки</a:t>
            </a:r>
            <a:endParaRPr lang="ru-RU" sz="40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0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вовлечение родителей в деятельность, направленную на пополнение развивающей среды, организации выставки.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600200"/>
          </a:xfrm>
        </p:spPr>
        <p:txBody>
          <a:bodyPr>
            <a:normAutofit/>
          </a:bodyPr>
          <a:lstStyle/>
          <a:p>
            <a:pPr algn="just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15304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Актуальность проблемы: 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4500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/>
              <a:t>Одной из актуальных проблем в образовании детей остается привлечение к техническому творчеству. Техника вторгается в мир представлений и понятий ребенка с раннего детства.</a:t>
            </a:r>
          </a:p>
          <a:p>
            <a:pPr marL="0" indent="45000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/>
              <a:t>Моделирование и конструирование, как вид детского творчества, способствует активному формированию технического мышления: благодаря чему ребенок познает основы графической грамоты, учится пользоваться чертежами, выкройками, эскизами, что способствует развитию его пространственного, математического мышления.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Описание: C:\Users\user\Desktop\80 лет победы.jpg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357694"/>
            <a:ext cx="3214710" cy="21431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Мини-музей «Мы помним! Мы гордимся!»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7401408006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590" y="1935163"/>
            <a:ext cx="6142819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17401408002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833562"/>
            <a:ext cx="7643865" cy="4524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642918"/>
            <a:ext cx="60950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Рабочее фото уголка «Мир солдатских вещей»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Рисунки «Война глазами детей»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740140800198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7141" y="1428737"/>
            <a:ext cx="7989717" cy="48958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Мир солдатских вещей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5-02-21_16-44-3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1500174"/>
            <a:ext cx="4000528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3346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Картины крупных боевых сражений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740140800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785926"/>
            <a:ext cx="7929618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4400552" cy="5715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7403258705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3116"/>
            <a:ext cx="4500594" cy="4071966"/>
          </a:xfrm>
        </p:spPr>
      </p:pic>
      <p:pic>
        <p:nvPicPr>
          <p:cNvPr id="5" name="Содержимое 3" descr="17403258705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036331" y="607217"/>
            <a:ext cx="3857655" cy="37861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29256" y="4786323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Альбом памяти «Подвиг Ваш будет в памяти жить!»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3533</TotalTime>
  <Words>176</Words>
  <Application>Microsoft Office PowerPoint</Application>
  <PresentationFormat>Экран (4:3)</PresentationFormat>
  <Paragraphs>39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    Юго-Восточное управление МО Самарской области государственное бюджетное общеобразовательное учреждение Самарской области средняя общеобразовательная школа № 2 с углубленным изучением отдельных предметов «Образовательный центр» города Нефтегорска муниципального района Нефтегорский Самарской области – детский сад «Солнышко» г. Нефтегорска </vt:lpstr>
      <vt:lpstr>  Цель проекта:  - познакомить детей с историческими событиями и личностями; - развить интерес к техническому творчеству; - способствовать развитию мелкой моторики, координации движений и пространственного мышления; - воспитать патриотические чувства                                                                                               </vt:lpstr>
      <vt:lpstr>Слайд 3</vt:lpstr>
      <vt:lpstr>Мини-музей «Мы помним! Мы гордимся!»</vt:lpstr>
      <vt:lpstr>Слайд 5</vt:lpstr>
      <vt:lpstr>Рисунки «Война глазами детей»</vt:lpstr>
      <vt:lpstr>Мир солдатских вещей</vt:lpstr>
      <vt:lpstr>Картины крупных боевых сражений</vt:lpstr>
      <vt:lpstr>Дидактические игры</vt:lpstr>
      <vt:lpstr>Альбом «Памятники Великой Отечественной войны в Самарской области</vt:lpstr>
      <vt:lpstr>Экспозиция «Помним! Гордимся!»</vt:lpstr>
      <vt:lpstr>Совместная работа детей и родителей</vt:lpstr>
      <vt:lpstr>Коллекция военной техники</vt:lpstr>
      <vt:lpstr>Слайд 14</vt:lpstr>
      <vt:lpstr>Анализ выполнения достигнутых результатов.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Культурное наследие патриотического воспитания дошкольников средствами музейной педагогики</dc:title>
  <dc:creator>User</dc:creator>
  <cp:lastModifiedBy>User</cp:lastModifiedBy>
  <cp:revision>55</cp:revision>
  <dcterms:created xsi:type="dcterms:W3CDTF">2025-02-21T09:39:20Z</dcterms:created>
  <dcterms:modified xsi:type="dcterms:W3CDTF">2025-06-03T16:50:24Z</dcterms:modified>
</cp:coreProperties>
</file>