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7" r:id="rId6"/>
    <p:sldId id="266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uchus.online/courses/new/7/127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1" y="764704"/>
            <a:ext cx="7776865" cy="6928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Окружное методическое объединение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учителей математики и информатики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5838" y="2036440"/>
            <a:ext cx="7998162" cy="17526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Разбор западающих тем ЕГЭ по математике (задание 16 (15))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8553" y="3188875"/>
            <a:ext cx="4680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Лопухова Наталья Николаевна, учитель математики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ГБОУ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СОШ с. Утевка</a:t>
            </a:r>
          </a:p>
        </p:txBody>
      </p:sp>
      <p:sp>
        <p:nvSpPr>
          <p:cNvPr id="5" name="AutoShape 2" descr="Как сделать вклад в банке? | Официальный сай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3158032" cy="2102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42115"/>
            <a:ext cx="3341171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4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1988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latin typeface="Arial" pitchFamily="34" charset="0"/>
                <a:cs typeface="Arial" pitchFamily="34" charset="0"/>
              </a:rPr>
              <a:t>Демонстрационный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вариант  </a:t>
            </a:r>
            <a:br>
              <a:rPr lang="ru-RU" sz="2700" dirty="0">
                <a:latin typeface="Arial" pitchFamily="34" charset="0"/>
                <a:cs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</a:rPr>
              <a:t>контрольных измерительных материалов  </a:t>
            </a:r>
            <a:br>
              <a:rPr lang="ru-RU" sz="2700" dirty="0">
                <a:latin typeface="Arial" pitchFamily="34" charset="0"/>
                <a:cs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</a:rPr>
              <a:t>единого государственного экзамена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года </a:t>
            </a:r>
            <a:br>
              <a:rPr lang="ru-RU" sz="2700" dirty="0">
                <a:latin typeface="Arial" pitchFamily="34" charset="0"/>
                <a:cs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</a:rPr>
              <a:t>по МАТЕМАТИКЕ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132856"/>
            <a:ext cx="7458032" cy="41155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15" y="1988840"/>
            <a:ext cx="7602648" cy="354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625" y="5085185"/>
            <a:ext cx="2018294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4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12845"/>
            <a:ext cx="67504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Равные выплаты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Общий принцип равных выплат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Вклады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Другие схемы выплат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Уменьшение долга по таблице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Дифференцированные платежи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Дифференцированные платежи с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условием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Оптимизация. Заводы и фабрики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Оптимизация бизнеса и производства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Оптимизация. Ценные бумаги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90" y="-3382"/>
            <a:ext cx="2046810" cy="1533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7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5373216"/>
            <a:ext cx="1681689" cy="125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920880" cy="114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09567"/>
            <a:ext cx="8018392" cy="262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08" y="4149079"/>
            <a:ext cx="8100392" cy="160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88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94" y="2780928"/>
            <a:ext cx="787453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86" y="1412776"/>
            <a:ext cx="8069331" cy="114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86" y="201613"/>
            <a:ext cx="8069331" cy="12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03" y="5373216"/>
            <a:ext cx="16827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95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542213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01207"/>
            <a:ext cx="16827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54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394" y="0"/>
            <a:ext cx="8172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Список литературы:</a:t>
            </a:r>
          </a:p>
          <a:p>
            <a:pPr algn="ctr"/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uchus.online/courses/new/7/1274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Демоверсии ЕГЭ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2024</a:t>
            </a: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ЕГЭ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2024.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Математика. Профильный уровень.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типовых экзаменационных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вариантов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ЕГЭ 2023. Математика. Профильный уровень. 36 типовых экзаменационных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вариантов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ЕГЭ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2024.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Математика. Книга 1. Профильный уровень 2023 | Мальцев Д.А., Мальцев А.А., Мальцева Л.И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" y="3143546"/>
            <a:ext cx="886890" cy="125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7" y="1916832"/>
            <a:ext cx="891057" cy="126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" y="4383631"/>
            <a:ext cx="892561" cy="12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3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826574" cy="475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212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</TotalTime>
  <Words>127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 Окружное методическое объединение учителей математики и информатики</vt:lpstr>
      <vt:lpstr>  Демонстрационный вариант   контрольных измерительных материалов   единого государственного экзамена 2024 года  по МАТЕМАТИКЕ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Окружное методическое объединение учителей математики и информатики</dc:title>
  <dc:creator>дом</dc:creator>
  <cp:lastModifiedBy>дом</cp:lastModifiedBy>
  <cp:revision>16</cp:revision>
  <dcterms:created xsi:type="dcterms:W3CDTF">2022-08-26T01:08:42Z</dcterms:created>
  <dcterms:modified xsi:type="dcterms:W3CDTF">2024-01-21T06:59:59Z</dcterms:modified>
</cp:coreProperties>
</file>