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4" r:id="rId3"/>
    <p:sldId id="257" r:id="rId4"/>
    <p:sldId id="259" r:id="rId5"/>
    <p:sldId id="275" r:id="rId6"/>
    <p:sldId id="266" r:id="rId7"/>
    <p:sldId id="261" r:id="rId8"/>
    <p:sldId id="262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8A85D-ED05-4E0E-8DC4-6087D8D147F9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46E82-0FCC-4165-8FC7-5CBE671505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552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46E82-0FCC-4165-8FC7-5CBE671505F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1280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46E82-0FCC-4165-8FC7-5CBE671505F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1280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46E82-0FCC-4165-8FC7-5CBE671505F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1280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46E82-0FCC-4165-8FC7-5CBE671505F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1280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46E82-0FCC-4165-8FC7-5CBE671505F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1280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46E82-0FCC-4165-8FC7-5CBE671505F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1280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материалов               библиотеки ЦОК на уроках литературы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4149080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Губанова О.В.,</a:t>
            </a:r>
          </a:p>
          <a:p>
            <a:pPr algn="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 и литературы                   ГБОУ СОШ с.Алексеевка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314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28992" cy="85010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Рассмотрите схему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C:\Users\user\Downloads\2025-12-03_15-39-4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44" t="21180" r="10682" b="7531"/>
          <a:stretch/>
        </p:blipFill>
        <p:spPr bwMode="auto">
          <a:xfrm>
            <a:off x="827584" y="1124744"/>
            <a:ext cx="7678671" cy="4968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1870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28992" cy="85010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Установите соответствие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user\Downloads\2025-12-03_15-42-5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398" t="20895" r="7534" b="5640"/>
          <a:stretch/>
        </p:blipFill>
        <p:spPr bwMode="auto">
          <a:xfrm>
            <a:off x="1000100" y="1357298"/>
            <a:ext cx="7377084" cy="4685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4764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188640"/>
            <a:ext cx="8928992" cy="85010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кроссворд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user\Downloads\2025-12-03_15-47-2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900" t="21990" r="7057" b="4943"/>
          <a:stretch/>
        </p:blipFill>
        <p:spPr bwMode="auto">
          <a:xfrm>
            <a:off x="467544" y="1124712"/>
            <a:ext cx="5355910" cy="3384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ownloads\2025-12-03_15-48-19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006" t="22119" r="6844" b="5596"/>
          <a:stretch/>
        </p:blipFill>
        <p:spPr bwMode="auto">
          <a:xfrm>
            <a:off x="3491880" y="3385552"/>
            <a:ext cx="5388778" cy="3312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0881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188640"/>
            <a:ext cx="8928992" cy="85010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Установите последовательность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user\Downloads\2025-12-03_15-51-2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017" t="19823" r="10529" b="5699"/>
          <a:stretch/>
        </p:blipFill>
        <p:spPr bwMode="auto">
          <a:xfrm>
            <a:off x="971600" y="1196752"/>
            <a:ext cx="7582608" cy="50863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9083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188640"/>
            <a:ext cx="8928992" cy="85010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Литературные герои в живописи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user\Downloads\2025-12-03_15-54-3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536" t="20934" r="6876" b="4667"/>
          <a:stretch/>
        </p:blipFill>
        <p:spPr bwMode="auto">
          <a:xfrm>
            <a:off x="3837088" y="2636911"/>
            <a:ext cx="5306912" cy="37271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ownloads\2025-12-03_15-53-4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850" t="21200" r="16025" b="4934"/>
          <a:stretch/>
        </p:blipFill>
        <p:spPr bwMode="auto">
          <a:xfrm>
            <a:off x="195536" y="1260124"/>
            <a:ext cx="3831112" cy="3240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5595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188640"/>
            <a:ext cx="8928992" cy="115212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Тестовая работа.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образов романа А.С. Пушкина «Капитанская дочка»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user\Downloads\2025-12-03_15-59-0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06" t="21109" r="7305" b="5950"/>
          <a:stretch/>
        </p:blipFill>
        <p:spPr bwMode="auto">
          <a:xfrm>
            <a:off x="611560" y="1484784"/>
            <a:ext cx="7991344" cy="4968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173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188640"/>
            <a:ext cx="8928992" cy="115212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Тестовая работа.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образов романа А.С. Пушкина «Капитанская дочка»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user\Downloads\2025-12-03_16-02-2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15" t="20903" r="7503" b="5012"/>
          <a:stretch/>
        </p:blipFill>
        <p:spPr bwMode="auto">
          <a:xfrm>
            <a:off x="971600" y="1556792"/>
            <a:ext cx="7502210" cy="4752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9683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188640"/>
            <a:ext cx="8928992" cy="115212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Тестовая работа.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образов романа А.С. Пушкина «Капитанская дочка»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Users\user\Downloads\2025-12-03_16-03-5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04" t="20968" r="7041" b="5455"/>
          <a:stretch/>
        </p:blipFill>
        <p:spPr bwMode="auto">
          <a:xfrm>
            <a:off x="899592" y="1628800"/>
            <a:ext cx="7527114" cy="47090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5791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571744"/>
            <a:ext cx="8929718" cy="1470025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Поэма «Мцыри» как романтическое произведение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081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признаки романтической поэмы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C:\Users\user\Downloads\2025-12-03_15-04-3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733" r="6275" b="5333"/>
          <a:stretch/>
        </p:blipFill>
        <p:spPr bwMode="auto">
          <a:xfrm>
            <a:off x="539551" y="1268760"/>
            <a:ext cx="6666401" cy="3398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ownloads\2025-12-03_15-03-5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333" r="5750" b="5467"/>
          <a:stretch/>
        </p:blipFill>
        <p:spPr bwMode="auto">
          <a:xfrm>
            <a:off x="2555776" y="2967811"/>
            <a:ext cx="6362896" cy="32354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6162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Установите соответствие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user\Downloads\2025-12-03_15-10-3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931" t="21238" r="7451" b="5032"/>
          <a:stretch/>
        </p:blipFill>
        <p:spPr bwMode="auto">
          <a:xfrm>
            <a:off x="1043608" y="1124744"/>
            <a:ext cx="7405430" cy="46805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6723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литературного произведения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C:\Users\user\Downloads\2025-12-03_16-08-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25" t="21866" r="7025" b="4800"/>
          <a:stretch/>
        </p:blipFill>
        <p:spPr bwMode="auto">
          <a:xfrm>
            <a:off x="683568" y="1052736"/>
            <a:ext cx="8065008" cy="502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2988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28992" cy="85010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Тестовая работа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Поэма «Мцыри»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романтическое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user\Downloads\2025-12-03_15-14-44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78" t="23059" r="7037" b="4831"/>
          <a:stretch/>
        </p:blipFill>
        <p:spPr bwMode="auto">
          <a:xfrm>
            <a:off x="1233320" y="1556792"/>
            <a:ext cx="6932179" cy="42484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2056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28992" cy="85010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Тестовая работа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Поэма  «Мцыри»как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романтическое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user\Downloads\2025-12-03_15-24-1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49" t="21732" r="6901" b="5533"/>
          <a:stretch/>
        </p:blipFill>
        <p:spPr bwMode="auto">
          <a:xfrm>
            <a:off x="611560" y="1412776"/>
            <a:ext cx="8089392" cy="49880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6090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28992" cy="85010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Тестовая работа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Поэма « Мцыри»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романтическое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user\Downloads\2025-12-03_15-26-5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80" t="20998" r="6942" b="4766"/>
          <a:stretch/>
        </p:blipFill>
        <p:spPr bwMode="auto">
          <a:xfrm>
            <a:off x="827584" y="1484784"/>
            <a:ext cx="7759879" cy="4896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8954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образов романа                       А.С. Пушкина «Капитанская дочка»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011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77</Words>
  <Application>Microsoft Office PowerPoint</Application>
  <PresentationFormat>Экран (4:3)</PresentationFormat>
  <Paragraphs>25</Paragraphs>
  <Slides>17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Использование материалов               библиотеки ЦОК на уроках литературы</vt:lpstr>
      <vt:lpstr>Поэма «Мцыри» как романтическое произведение</vt:lpstr>
      <vt:lpstr>Основные признаки романтической поэмы</vt:lpstr>
      <vt:lpstr>Установите соответствие</vt:lpstr>
      <vt:lpstr>Фрагмент литературного произведения</vt:lpstr>
      <vt:lpstr>Тестовая работа  Поэма «Мцыри» как романтическое произведение</vt:lpstr>
      <vt:lpstr>Тестовая работа  Поэма  «Мцыри»как романтическое произведение</vt:lpstr>
      <vt:lpstr>Тестовая работа  Поэма « Мцыри» как романтическое произведение</vt:lpstr>
      <vt:lpstr>Система образов романа                       А.С. Пушкина «Капитанская дочка»</vt:lpstr>
      <vt:lpstr>Рассмотрите схему</vt:lpstr>
      <vt:lpstr>Установите соответствие</vt:lpstr>
      <vt:lpstr>Решите кроссворд</vt:lpstr>
      <vt:lpstr>Установите последовательность</vt:lpstr>
      <vt:lpstr>Литературные герои в живописи</vt:lpstr>
      <vt:lpstr>Тестовая работа. Система образов романа А.С. Пушкина «Капитанская дочка»</vt:lpstr>
      <vt:lpstr>Тестовая работа. Система образов романа А.С. Пушкина «Капитанская дочка»</vt:lpstr>
      <vt:lpstr>Тестовая работа. Система образов романа А.С. Пушкина «Капитанская дочка»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Ольга</cp:lastModifiedBy>
  <cp:revision>13</cp:revision>
  <dcterms:created xsi:type="dcterms:W3CDTF">2025-12-03T11:01:52Z</dcterms:created>
  <dcterms:modified xsi:type="dcterms:W3CDTF">2025-12-03T13:43:46Z</dcterms:modified>
</cp:coreProperties>
</file>