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«Образовательный центр» имени Героя Советского Союза Ваничкина Ивана Дмитриевича с.Алексеевка муниципального района Алексеевский Самарской области 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детский </a:t>
            </a:r>
            <a:r>
              <a:rPr lang="ru-RU" sz="1800" dirty="0" smtClean="0"/>
              <a:t>сад Солнышко»</a:t>
            </a:r>
            <a:endParaRPr lang="ru-RU" sz="1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4176464" cy="1752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Федеральная </a:t>
            </a:r>
            <a:r>
              <a:rPr lang="ru-RU" sz="3200" dirty="0" smtClean="0"/>
              <a:t>площадка по теме </a:t>
            </a:r>
            <a:r>
              <a:rPr lang="ru-RU" sz="3200" b="1" dirty="0" smtClean="0"/>
              <a:t>«Апробация и внедрение программно-методического комплекса «Мозаичный Парк»</a:t>
            </a:r>
            <a:endParaRPr lang="ru-RU" sz="3200" b="1" dirty="0"/>
          </a:p>
        </p:txBody>
      </p:sp>
      <p:pic>
        <p:nvPicPr>
          <p:cNvPr id="1026" name="Picture 2" descr="C:\Users\Frontime\Downloads\pmk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2119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4340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Деятельность осуществляется на основании договора:</a:t>
            </a:r>
            <a:endParaRPr lang="ru-RU" sz="3200" dirty="0">
              <a:effectLst/>
            </a:endParaRPr>
          </a:p>
        </p:txBody>
      </p:sp>
      <p:pic>
        <p:nvPicPr>
          <p:cNvPr id="4" name="Рисунок 3" descr="Скриншот 05-12-2022 085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4464496" cy="512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МК Мозаика-сертификат 2020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75631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txBody>
          <a:bodyPr anchor="t">
            <a:noAutofit/>
          </a:bodyPr>
          <a:lstStyle/>
          <a:p>
            <a:r>
              <a:rPr lang="ru-RU" sz="2000" b="1" u="sng" dirty="0" smtClean="0">
                <a:effectLst/>
              </a:rPr>
              <a:t>ЦЕЛЬ</a:t>
            </a:r>
            <a:r>
              <a:rPr lang="ru-RU" sz="2000" b="1" dirty="0" smtClean="0">
                <a:effectLst/>
              </a:rPr>
              <a:t>: </a:t>
            </a:r>
            <a:r>
              <a:rPr lang="ru-RU" sz="2400" b="1" dirty="0" smtClean="0">
                <a:effectLst/>
              </a:rPr>
              <a:t>расширение возможностей развития </a:t>
            </a:r>
            <a:r>
              <a:rPr lang="ru-RU" sz="2400" b="1" dirty="0" smtClean="0">
                <a:effectLst/>
              </a:rPr>
              <a:t>личностного потенциала и </a:t>
            </a:r>
            <a:r>
              <a:rPr lang="ru-RU" sz="2400" b="1" dirty="0" smtClean="0">
                <a:effectLst/>
              </a:rPr>
              <a:t>способностей каждого ребёнка дошкольного возраста.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406640" cy="4464496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/>
              <a:t>ЗАДАЧИ</a:t>
            </a:r>
            <a:r>
              <a:rPr lang="ru-RU" sz="2000" b="1" dirty="0" smtClean="0"/>
              <a:t>: </a:t>
            </a:r>
            <a:endParaRPr lang="ru-RU" sz="2000" dirty="0" smtClean="0"/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обеспечение </a:t>
            </a:r>
            <a:r>
              <a:rPr lang="ru-RU" sz="2400" dirty="0" smtClean="0"/>
              <a:t>условий здорового образа жизни и </a:t>
            </a:r>
            <a:r>
              <a:rPr lang="ru-RU" sz="2400" dirty="0" smtClean="0"/>
              <a:t>безопасности ребёнка;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приобщение </a:t>
            </a:r>
            <a:r>
              <a:rPr lang="ru-RU" sz="2400" dirty="0" smtClean="0"/>
              <a:t>детей через соответствующие их индивидуально-возрастным особенностям виды деятельности к социокультурным нормам, традициям семьи, общества государства</a:t>
            </a:r>
            <a:r>
              <a:rPr lang="ru-RU" sz="2400" dirty="0" smtClean="0"/>
              <a:t>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развитие </a:t>
            </a:r>
            <a:r>
              <a:rPr lang="ru-RU" sz="2400" dirty="0" smtClean="0"/>
              <a:t>интереса и мотивации детей к познанию мира и </a:t>
            </a:r>
            <a:r>
              <a:rPr lang="ru-RU" sz="2400" dirty="0" smtClean="0"/>
              <a:t>творчеству;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реализация </a:t>
            </a:r>
            <a:r>
              <a:rPr lang="ru-RU" sz="2400" dirty="0" smtClean="0"/>
              <a:t>вариативных образовательных программ</a:t>
            </a:r>
            <a:r>
              <a:rPr lang="ru-RU" sz="2400" dirty="0" smtClean="0"/>
              <a:t>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соблюдение </a:t>
            </a:r>
            <a:r>
              <a:rPr lang="ru-RU" sz="2400" dirty="0" smtClean="0"/>
              <a:t>прав ребёнка, родителей и других участников </a:t>
            </a:r>
            <a:r>
              <a:rPr lang="ru-RU" sz="2400" dirty="0" smtClean="0"/>
              <a:t>образовательных </a:t>
            </a:r>
            <a:r>
              <a:rPr lang="ru-RU" sz="2400" dirty="0" smtClean="0"/>
              <a:t>отношений.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just">
              <a:buFont typeface="Wingdings" pitchFamily="2" charset="2"/>
              <a:buChar char="v"/>
            </a:pP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406640" cy="446449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just">
              <a:buFont typeface="Wingdings" pitchFamily="2" charset="2"/>
              <a:buChar char="v"/>
            </a:pP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021430"/>
          </a:xfrm>
        </p:spPr>
        <p:txBody>
          <a:bodyPr anchor="t">
            <a:normAutofit fontScale="90000"/>
          </a:bodyPr>
          <a:lstStyle/>
          <a:p>
            <a:r>
              <a:rPr lang="ru-RU" sz="2700" dirty="0" smtClean="0">
                <a:effectLst/>
              </a:rPr>
              <a:t>Для реализации содержания программы применялись  следующие  </a:t>
            </a:r>
            <a:r>
              <a:rPr lang="ru-RU" sz="2700" b="1" dirty="0" smtClean="0">
                <a:effectLst/>
              </a:rPr>
              <a:t> формы образовательной деятельности</a:t>
            </a:r>
            <a:r>
              <a:rPr lang="ru-RU" sz="2700" b="1" dirty="0" smtClean="0">
                <a:effectLst/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- НОД;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- наблюдения </a:t>
            </a:r>
            <a:r>
              <a:rPr lang="ru-RU" sz="2200" dirty="0" smtClean="0"/>
              <a:t>с комментариями происходящего и </a:t>
            </a:r>
            <a:r>
              <a:rPr lang="ru-RU" sz="2200" dirty="0" smtClean="0"/>
              <a:t>обсуждениями;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оформление </a:t>
            </a:r>
            <a:r>
              <a:rPr lang="ru-RU" sz="2200" dirty="0" smtClean="0"/>
              <a:t>мини </a:t>
            </a:r>
            <a:r>
              <a:rPr lang="ru-RU" sz="2200" dirty="0" smtClean="0"/>
              <a:t>– музеев;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ситуативные разговоры;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исследования </a:t>
            </a:r>
            <a:r>
              <a:rPr lang="ru-RU" sz="2200" dirty="0" smtClean="0"/>
              <a:t>и </a:t>
            </a:r>
            <a:r>
              <a:rPr lang="ru-RU" sz="2200" dirty="0" smtClean="0"/>
              <a:t>опыты;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проигрывание </a:t>
            </a:r>
            <a:r>
              <a:rPr lang="ru-RU" sz="2200" dirty="0" smtClean="0"/>
              <a:t>игровых </a:t>
            </a:r>
            <a:r>
              <a:rPr lang="ru-RU" sz="2200" dirty="0" smtClean="0"/>
              <a:t>действий;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экскурсии;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игровые </a:t>
            </a:r>
            <a:r>
              <a:rPr lang="ru-RU" sz="2200" dirty="0" smtClean="0"/>
              <a:t>ситуации, игры – драматизации, игры – </a:t>
            </a:r>
            <a:r>
              <a:rPr lang="ru-RU" sz="2200" dirty="0" smtClean="0"/>
              <a:t>импровизации, театрализованные игры;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тематические </a:t>
            </a:r>
            <a:r>
              <a:rPr lang="ru-RU" sz="2200" dirty="0" smtClean="0"/>
              <a:t>развлечения, спортивные </a:t>
            </a:r>
            <a:r>
              <a:rPr lang="ru-RU" sz="2200" dirty="0" smtClean="0"/>
              <a:t>праздники;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семейный </a:t>
            </a:r>
            <a:r>
              <a:rPr lang="ru-RU" sz="2200" dirty="0" smtClean="0"/>
              <a:t>час, музыкально-литературные гостиные </a:t>
            </a:r>
            <a:r>
              <a:rPr lang="ru-RU" sz="2200" dirty="0" smtClean="0"/>
              <a:t>для детей </a:t>
            </a:r>
            <a:r>
              <a:rPr lang="ru-RU" sz="2200" dirty="0" smtClean="0"/>
              <a:t> и  </a:t>
            </a:r>
            <a:r>
              <a:rPr lang="ru-RU" sz="2200" dirty="0" smtClean="0"/>
              <a:t>родителей, для социальных партнеров;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создание </a:t>
            </a:r>
            <a:r>
              <a:rPr lang="ru-RU" sz="2200" dirty="0" smtClean="0"/>
              <a:t>коллективных продуктов детского </a:t>
            </a:r>
            <a:r>
              <a:rPr lang="ru-RU" sz="2200" dirty="0" smtClean="0"/>
              <a:t>творчества;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слушание </a:t>
            </a:r>
            <a:r>
              <a:rPr lang="ru-RU" sz="2200" dirty="0" smtClean="0"/>
              <a:t>CD-дисков по программе «Мозаика», просмотр мультфильмов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220072" y="476672"/>
            <a:ext cx="3499480" cy="602143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Frontime\Documents\СТАРШИЙ ВОСПИТАТЕЛЬ 2022-2023\ДЕТСКИЙ САД ГОДА\Детский сад года 2022\Павлов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620688"/>
            <a:ext cx="2160240" cy="296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3132856" y="4365104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Методические материалы: НОД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Frontime\Documents\ВСЁ -СТАРШИЙ ВОСПИТАТЕЛЬ\СТАРШИЙ ВОСПИТАТЕЛЬ 2021-2022\Мозаичный парк 2021-2022\Шишова Л.Г.-сертификат по Мозаике-9.12.21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28184" y="3645024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Ненашева Т.А.-Транслирование опыта на Фестивале,Жигулевск 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132856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75656" y="6165304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Транслирование педагогического опыта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Леонтьева 15.09.20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48680"/>
            <a:ext cx="35523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Леонтьева Е.В.-вебинар 23.09.20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1606" y="980728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Frontime\Desktop\Файлы с там там\image2022-12-05 13-19-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212976"/>
            <a:ext cx="20341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Frontime\Desktop\Файлы с там там\image2022-12-05 13-18-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14908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580112" y="6309320"/>
            <a:ext cx="230425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Тематические развлечения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220072" y="476672"/>
            <a:ext cx="3499480" cy="602143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Frontime\Documents\СТАРШИЙ ВОСПИТАТЕЛЬ 2022-2023\ДЕТСКИЙ САД ГОДА\Детский сад года 2022\Павлов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2160240" cy="296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3140968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Методические материалы: НОД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636912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социальными партнерами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6309320"/>
            <a:ext cx="2376264" cy="548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rontime\Desktop\Файлы с там там\image2022-12-05 13-22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Frontime\Desktop\Файлы с там там\image2022-12-05 13-2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Frontime\Desktop\Файлы с там там\image2022-12-05 13-19-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35699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Frontime\Desktop\Файлы с там там\image2022-12-05 13-21-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933056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Скриншот 05-12-2022 1333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3645024"/>
            <a:ext cx="2232248" cy="283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75656" y="6353944"/>
            <a:ext cx="230425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154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структурное подразделение государственного бюджетного общеобразовательного учреждения Самарской области средней общеобразовательной школы «Образовательный центр» имени Героя Советского Союза Ваничкина Ивана Дмитриевича с.Алексеевка муниципального района Алексеевский Самарской области –  детский сад Солнышко»</vt:lpstr>
      <vt:lpstr>Деятельность осуществляется на основании договора:</vt:lpstr>
      <vt:lpstr>ЦЕЛЬ: расширение возможностей развития личностного потенциала и способностей каждого ребёнка дошкольного возраста. </vt:lpstr>
      <vt:lpstr>Для реализации содержания программы применялись  следующие   формы образовательной деятельности: - НОД; - наблюдения с комментариями происходящего и обсуждениями; - оформление мини – музеев; - ситуативные разговоры; - исследования и опыты; - проигрывание игровых действий; - экскурсии; - игровые ситуации, игры – драматизации, игры – импровизации, театрализованные игры; - тематические развлечения, спортивные праздники; - семейный час, музыкально-литературные гостиные для детей  и  родителей, для социальных партнеров; - создание коллективных продуктов детского творчества; - слушание CD-дисков по программе «Мозаика», просмотр мультфильмов. 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общеобразовательного учреждения Самарской области средней общеобразовательной школы «Образовательный центр» имени Героя Советского Союза Ваничкина Ивана Дмитриевича с.Алексеевка муниципального района Алексеевский Самарской области –  детский сад Солнышко»</dc:title>
  <dc:creator>Frontime</dc:creator>
  <cp:lastModifiedBy>Frontime</cp:lastModifiedBy>
  <cp:revision>32</cp:revision>
  <dcterms:created xsi:type="dcterms:W3CDTF">2022-12-05T04:19:28Z</dcterms:created>
  <dcterms:modified xsi:type="dcterms:W3CDTF">2022-12-05T09:34:29Z</dcterms:modified>
</cp:coreProperties>
</file>