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8" r:id="rId12"/>
    <p:sldId id="267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3548" autoAdjust="0"/>
  </p:normalViewPr>
  <p:slideViewPr>
    <p:cSldViewPr>
      <p:cViewPr varScale="1">
        <p:scale>
          <a:sx n="68" d="100"/>
          <a:sy n="68" d="100"/>
        </p:scale>
        <p:origin x="-14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3A7F5-E926-4A37-938E-42F3E53E980C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FBDB8-BE42-48BC-BF87-43EC42E948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3A7F5-E926-4A37-938E-42F3E53E980C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FBDB8-BE42-48BC-BF87-43EC42E948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3A7F5-E926-4A37-938E-42F3E53E980C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FBDB8-BE42-48BC-BF87-43EC42E948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3A7F5-E926-4A37-938E-42F3E53E980C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FBDB8-BE42-48BC-BF87-43EC42E948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3A7F5-E926-4A37-938E-42F3E53E980C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FBDB8-BE42-48BC-BF87-43EC42E948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3A7F5-E926-4A37-938E-42F3E53E980C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FBDB8-BE42-48BC-BF87-43EC42E948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3A7F5-E926-4A37-938E-42F3E53E980C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FBDB8-BE42-48BC-BF87-43EC42E948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3A7F5-E926-4A37-938E-42F3E53E980C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FBDB8-BE42-48BC-BF87-43EC42E948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3A7F5-E926-4A37-938E-42F3E53E980C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FBDB8-BE42-48BC-BF87-43EC42E948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3A7F5-E926-4A37-938E-42F3E53E980C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FBDB8-BE42-48BC-BF87-43EC42E948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3A7F5-E926-4A37-938E-42F3E53E980C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FBDB8-BE42-48BC-BF87-43EC42E948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C3A7F5-E926-4A37-938E-42F3E53E980C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FBDB8-BE42-48BC-BF87-43EC42E9488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43372" y="3071810"/>
            <a:ext cx="4700566" cy="2041529"/>
          </a:xfrm>
        </p:spPr>
        <p:txBody>
          <a:bodyPr>
            <a:noAutofit/>
          </a:bodyPr>
          <a:lstStyle/>
          <a:p>
            <a:r>
              <a:rPr lang="ru-RU" sz="2000" dirty="0" smtClean="0"/>
              <a:t>Участие в конкурсе методических разработок курса НОСЖ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(</a:t>
            </a:r>
            <a:r>
              <a:rPr lang="ru-RU" sz="2000" dirty="0" smtClean="0"/>
              <a:t>из опыта работы)</a:t>
            </a:r>
            <a:br>
              <a:rPr lang="ru-RU" sz="2000" dirty="0" smtClean="0"/>
            </a:br>
            <a:r>
              <a:rPr lang="ru-RU" sz="2000" dirty="0" smtClean="0"/>
              <a:t>Зотова Наталия </a:t>
            </a:r>
            <a:r>
              <a:rPr lang="ru-RU" sz="2000" dirty="0" err="1" smtClean="0"/>
              <a:t>Виталиевна</a:t>
            </a:r>
            <a:r>
              <a:rPr lang="ru-RU" sz="2000" dirty="0" smtClean="0"/>
              <a:t>,</a:t>
            </a:r>
            <a:br>
              <a:rPr lang="ru-RU" sz="2000" dirty="0" smtClean="0"/>
            </a:br>
            <a:r>
              <a:rPr lang="ru-RU" sz="2000" dirty="0" smtClean="0"/>
              <a:t>учитель ГБОУ СОШ с. Герасимовка</a:t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1026" name="Picture 2" descr="C:\Users\Администратор 2018\Desktop\hO8kDPzaOM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714355"/>
            <a:ext cx="3500462" cy="560904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071934" y="107154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/>
              <a:t>ЗАСЕДАНИЕ ОКРУЖНОГО МЕТОДИЧЕСКОГО ОБЪЕДИНЕНИЯ</a:t>
            </a:r>
          </a:p>
          <a:p>
            <a:pPr algn="ctr"/>
            <a:r>
              <a:rPr lang="ru-RU" b="1" dirty="0" smtClean="0"/>
              <a:t>УЧИТЕЛЕЙ ПРЕДМЕТОВ ДУХОВНО-НРАВСТВЕННОГО НАПРАВЛЕНИЯ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 l="17569" t="23437" r="19290" b="21875"/>
          <a:stretch>
            <a:fillRect/>
          </a:stretch>
        </p:blipFill>
        <p:spPr bwMode="auto">
          <a:xfrm>
            <a:off x="500034" y="714356"/>
            <a:ext cx="8215370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admin\Desktop\фото - работа\2012-2013\учитель года\урок и кл.час\IMG_246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5" y="196431"/>
            <a:ext cx="8382058" cy="62865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admin\Desktop\фото - работа\2012-2013\учитель года\урок и кл.час\IMG_247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9109" y="500042"/>
            <a:ext cx="7903419" cy="59311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Спасибо </a:t>
            </a:r>
            <a:r>
              <a:rPr lang="ru-RU" smtClean="0"/>
              <a:t>за внимание!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32155" t="11719" r="27525" b="35291"/>
          <a:stretch>
            <a:fillRect/>
          </a:stretch>
        </p:blipFill>
        <p:spPr bwMode="auto">
          <a:xfrm>
            <a:off x="500035" y="428604"/>
            <a:ext cx="8173438" cy="5933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17569" t="21484" r="20937" b="9179"/>
          <a:stretch>
            <a:fillRect/>
          </a:stretch>
        </p:blipFill>
        <p:spPr bwMode="auto">
          <a:xfrm>
            <a:off x="354107" y="357166"/>
            <a:ext cx="8789893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17020" t="16601" r="19290" b="5273"/>
          <a:stretch>
            <a:fillRect/>
          </a:stretch>
        </p:blipFill>
        <p:spPr bwMode="auto">
          <a:xfrm>
            <a:off x="214282" y="214290"/>
            <a:ext cx="8286808" cy="571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 l="31296" t="18554" r="27525" b="10156"/>
          <a:stretch>
            <a:fillRect/>
          </a:stretch>
        </p:blipFill>
        <p:spPr bwMode="auto">
          <a:xfrm>
            <a:off x="2428860" y="214290"/>
            <a:ext cx="6357982" cy="6188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 l="56552" t="50781" r="19290" b="34570"/>
          <a:stretch>
            <a:fillRect/>
          </a:stretch>
        </p:blipFill>
        <p:spPr bwMode="auto">
          <a:xfrm rot="18836697">
            <a:off x="-273817" y="1867074"/>
            <a:ext cx="3143272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20863" t="16601" r="19290" b="6250"/>
          <a:stretch>
            <a:fillRect/>
          </a:stretch>
        </p:blipFill>
        <p:spPr bwMode="auto">
          <a:xfrm>
            <a:off x="285719" y="214290"/>
            <a:ext cx="8575309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56760" t="77950" r="19290" b="11011"/>
          <a:stretch>
            <a:fillRect/>
          </a:stretch>
        </p:blipFill>
        <p:spPr bwMode="auto">
          <a:xfrm rot="18491668">
            <a:off x="-91153" y="2321816"/>
            <a:ext cx="3431772" cy="88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28702" t="11996" r="26040" b="5927"/>
          <a:stretch>
            <a:fillRect/>
          </a:stretch>
        </p:blipFill>
        <p:spPr bwMode="auto">
          <a:xfrm>
            <a:off x="2928926" y="214289"/>
            <a:ext cx="5929354" cy="6045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l="17569" t="12695" r="19839" b="32464"/>
          <a:stretch>
            <a:fillRect/>
          </a:stretch>
        </p:blipFill>
        <p:spPr bwMode="auto">
          <a:xfrm>
            <a:off x="285720" y="0"/>
            <a:ext cx="8556283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 descr="C:\Users\admin\Desktop\1HBiLF1ktzu9CunVW3pcj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285860"/>
            <a:ext cx="1028769" cy="1599736"/>
          </a:xfrm>
          <a:prstGeom prst="rect">
            <a:avLst/>
          </a:prstGeom>
          <a:noFill/>
        </p:spPr>
      </p:pic>
      <p:pic>
        <p:nvPicPr>
          <p:cNvPr id="7172" name="Picture 4" descr="C:\Users\admin\Desktop\624345769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2928934"/>
            <a:ext cx="1714512" cy="1714512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7569" t="68223" r="19839" b="10156"/>
          <a:stretch>
            <a:fillRect/>
          </a:stretch>
        </p:blipFill>
        <p:spPr bwMode="auto">
          <a:xfrm>
            <a:off x="285720" y="5290253"/>
            <a:ext cx="8501122" cy="1567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/>
          <a:srcRect l="31845" t="39093" r="28074" b="52086"/>
          <a:stretch>
            <a:fillRect/>
          </a:stretch>
        </p:blipFill>
        <p:spPr bwMode="auto">
          <a:xfrm>
            <a:off x="2000232" y="4214818"/>
            <a:ext cx="5000660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/>
          <a:srcRect l="31845" t="52178" r="28074" b="40104"/>
          <a:stretch>
            <a:fillRect/>
          </a:stretch>
        </p:blipFill>
        <p:spPr bwMode="auto">
          <a:xfrm>
            <a:off x="1357290" y="4714884"/>
            <a:ext cx="5000660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 l="18118" t="14648" r="19290" b="6250"/>
          <a:stretch>
            <a:fillRect/>
          </a:stretch>
        </p:blipFill>
        <p:spPr bwMode="auto">
          <a:xfrm>
            <a:off x="428596" y="285728"/>
            <a:ext cx="8445594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19</Words>
  <Application>Microsoft Office PowerPoint</Application>
  <PresentationFormat>Экран (4:3)</PresentationFormat>
  <Paragraphs>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Участие в конкурсе методических разработок курса НОСЖ  (из опыта работы) Зотова Наталия Виталиевна, учитель ГБОУ СОШ с. Герасимовка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Администратор 2018</cp:lastModifiedBy>
  <cp:revision>8</cp:revision>
  <dcterms:created xsi:type="dcterms:W3CDTF">2023-06-15T03:36:32Z</dcterms:created>
  <dcterms:modified xsi:type="dcterms:W3CDTF">2023-11-29T10:22:45Z</dcterms:modified>
</cp:coreProperties>
</file>