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9"/>
  </p:notesMasterIdLst>
  <p:sldIdLst>
    <p:sldId id="256" r:id="rId2"/>
    <p:sldId id="411" r:id="rId3"/>
    <p:sldId id="414" r:id="rId4"/>
    <p:sldId id="417" r:id="rId5"/>
    <p:sldId id="419" r:id="rId6"/>
    <p:sldId id="415" r:id="rId7"/>
    <p:sldId id="420" r:id="rId8"/>
    <p:sldId id="387" r:id="rId9"/>
    <p:sldId id="403" r:id="rId10"/>
    <p:sldId id="389" r:id="rId11"/>
    <p:sldId id="421" r:id="rId12"/>
    <p:sldId id="388" r:id="rId13"/>
    <p:sldId id="396" r:id="rId14"/>
    <p:sldId id="391" r:id="rId15"/>
    <p:sldId id="406" r:id="rId16"/>
    <p:sldId id="397" r:id="rId17"/>
    <p:sldId id="25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3" autoAdjust="0"/>
    <p:restoredTop sz="94660"/>
  </p:normalViewPr>
  <p:slideViewPr>
    <p:cSldViewPr snapToGrid="0">
      <p:cViewPr>
        <p:scale>
          <a:sx n="81" d="100"/>
          <a:sy n="81" d="100"/>
        </p:scale>
        <p:origin x="-11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004167-550C-4532-A335-0AE1C1A76B74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A1C25AC-A7A9-4D82-9842-633AA865A138}">
      <dgm:prSet phldrT="[Текст]" custT="1"/>
      <dgm:spPr/>
      <dgm:t>
        <a:bodyPr/>
        <a:lstStyle/>
        <a:p>
          <a:r>
            <a:rPr lang="ru-RU" sz="1800" b="0" u="none" dirty="0" smtClean="0">
              <a:solidFill>
                <a:schemeClr val="tx1"/>
              </a:solidFill>
            </a:rPr>
            <a:t>1.</a:t>
          </a:r>
          <a:endParaRPr lang="ru-RU" sz="1800" b="0" u="none" dirty="0">
            <a:solidFill>
              <a:schemeClr val="tx1"/>
            </a:solidFill>
          </a:endParaRPr>
        </a:p>
      </dgm:t>
    </dgm:pt>
    <dgm:pt modelId="{55FB5C1A-263F-4C2F-A5D5-7E8C9A6ED0CA}" type="parTrans" cxnId="{A1AB82BE-3A45-4F8E-905A-51AE4806D82C}">
      <dgm:prSet/>
      <dgm:spPr/>
      <dgm:t>
        <a:bodyPr/>
        <a:lstStyle/>
        <a:p>
          <a:endParaRPr lang="ru-RU"/>
        </a:p>
      </dgm:t>
    </dgm:pt>
    <dgm:pt modelId="{FF9BCBA5-13D0-456B-B26C-F2FCF288F84C}" type="sibTrans" cxnId="{A1AB82BE-3A45-4F8E-905A-51AE4806D82C}">
      <dgm:prSet/>
      <dgm:spPr/>
      <dgm:t>
        <a:bodyPr/>
        <a:lstStyle/>
        <a:p>
          <a:endParaRPr lang="ru-RU"/>
        </a:p>
      </dgm:t>
    </dgm:pt>
    <dgm:pt modelId="{37396516-EF05-4FA5-97C1-1453F17E002F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.     Систематическое отслеживание динамики  психологического развития ученика в процессе школьного обучения;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6D1961E-88B5-4F4D-B054-4FCF997C2F07}" type="parTrans" cxnId="{9692B26E-BE3A-4C41-9522-1AF4259E69A0}">
      <dgm:prSet/>
      <dgm:spPr/>
      <dgm:t>
        <a:bodyPr/>
        <a:lstStyle/>
        <a:p>
          <a:endParaRPr lang="ru-RU"/>
        </a:p>
      </dgm:t>
    </dgm:pt>
    <dgm:pt modelId="{C0294A9C-E4A2-47A0-901D-52C6094716F8}" type="sibTrans" cxnId="{9692B26E-BE3A-4C41-9522-1AF4259E69A0}">
      <dgm:prSet/>
      <dgm:spPr/>
      <dgm:t>
        <a:bodyPr/>
        <a:lstStyle/>
        <a:p>
          <a:endParaRPr lang="ru-RU"/>
        </a:p>
      </dgm:t>
    </dgm:pt>
    <dgm:pt modelId="{7459B975-7158-42CF-9B0B-05C995AAE18E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2</a:t>
          </a:r>
          <a:r>
            <a:rPr lang="ru-RU" sz="900" dirty="0" smtClean="0"/>
            <a:t>.</a:t>
          </a:r>
          <a:endParaRPr lang="ru-RU" sz="900" dirty="0"/>
        </a:p>
      </dgm:t>
    </dgm:pt>
    <dgm:pt modelId="{691E6DED-DB5E-4A2E-87F0-5A11B76EC6AE}" type="parTrans" cxnId="{61D591C7-E35A-48FA-BD74-4FF1E8F78BBE}">
      <dgm:prSet/>
      <dgm:spPr/>
      <dgm:t>
        <a:bodyPr/>
        <a:lstStyle/>
        <a:p>
          <a:endParaRPr lang="ru-RU"/>
        </a:p>
      </dgm:t>
    </dgm:pt>
    <dgm:pt modelId="{BE98B143-735F-4E19-A500-F572C1124A0C}" type="sibTrans" cxnId="{61D591C7-E35A-48FA-BD74-4FF1E8F78BBE}">
      <dgm:prSet/>
      <dgm:spPr/>
      <dgm:t>
        <a:bodyPr/>
        <a:lstStyle/>
        <a:p>
          <a:endParaRPr lang="ru-RU"/>
        </a:p>
      </dgm:t>
    </dgm:pt>
    <dgm:pt modelId="{07AA70DC-B5AA-406A-A031-E77438AC0956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Построение индивидуальной образовательной траектории развития ребенка на основе формирования устойчивой мотивации познания в соответствии с требованиями ФГОС;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2B7393B-4632-4E4F-82DB-473B6C73ED83}" type="parTrans" cxnId="{FD2984C7-5A6F-4DAB-BA1E-674F3B9ADDD5}">
      <dgm:prSet/>
      <dgm:spPr/>
      <dgm:t>
        <a:bodyPr/>
        <a:lstStyle/>
        <a:p>
          <a:endParaRPr lang="ru-RU"/>
        </a:p>
      </dgm:t>
    </dgm:pt>
    <dgm:pt modelId="{845F8FB3-6002-4E7F-BD2E-E7478214FFDC}" type="sibTrans" cxnId="{FD2984C7-5A6F-4DAB-BA1E-674F3B9ADDD5}">
      <dgm:prSet/>
      <dgm:spPr/>
      <dgm:t>
        <a:bodyPr/>
        <a:lstStyle/>
        <a:p>
          <a:endParaRPr lang="ru-RU"/>
        </a:p>
      </dgm:t>
    </dgm:pt>
    <dgm:pt modelId="{0BE2549C-EEF8-4575-917D-B14A646D09C7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4</a:t>
          </a:r>
          <a:r>
            <a:rPr lang="ru-RU" sz="1400" dirty="0" smtClean="0"/>
            <a:t>.</a:t>
          </a:r>
          <a:endParaRPr lang="ru-RU" sz="1400" dirty="0"/>
        </a:p>
      </dgm:t>
    </dgm:pt>
    <dgm:pt modelId="{CABF8C7B-87D7-4073-A71F-A67878558176}" type="parTrans" cxnId="{7484F975-B920-4CF1-98DA-BCF0A9E764B7}">
      <dgm:prSet/>
      <dgm:spPr/>
      <dgm:t>
        <a:bodyPr/>
        <a:lstStyle/>
        <a:p>
          <a:endParaRPr lang="ru-RU"/>
        </a:p>
      </dgm:t>
    </dgm:pt>
    <dgm:pt modelId="{910CD7F4-DDD2-4501-99AF-C5AB1EBB2B7F}" type="sibTrans" cxnId="{7484F975-B920-4CF1-98DA-BCF0A9E764B7}">
      <dgm:prSet/>
      <dgm:spPr/>
      <dgm:t>
        <a:bodyPr/>
        <a:lstStyle/>
        <a:p>
          <a:endParaRPr lang="ru-RU"/>
        </a:p>
      </dgm:t>
    </dgm:pt>
    <dgm:pt modelId="{2BDFF89C-766D-4D2B-B6BD-A66A1AFBF2A2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Формирование у обучающихся способности к самопознанию, саморазвитию и самоопределению.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5E91113-96D1-4556-959F-FDE8BFF9A944}" type="parTrans" cxnId="{4CC1FA33-078E-4BDD-91AF-14990FE72C0E}">
      <dgm:prSet/>
      <dgm:spPr/>
      <dgm:t>
        <a:bodyPr/>
        <a:lstStyle/>
        <a:p>
          <a:endParaRPr lang="ru-RU"/>
        </a:p>
      </dgm:t>
    </dgm:pt>
    <dgm:pt modelId="{7C74A198-6521-4FB5-A6ED-73EEE2C3A99E}" type="sibTrans" cxnId="{4CC1FA33-078E-4BDD-91AF-14990FE72C0E}">
      <dgm:prSet/>
      <dgm:spPr/>
      <dgm:t>
        <a:bodyPr/>
        <a:lstStyle/>
        <a:p>
          <a:endParaRPr lang="ru-RU"/>
        </a:p>
      </dgm:t>
    </dgm:pt>
    <dgm:pt modelId="{7B8BA281-51CB-4D3D-B959-88BEAD720798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3</a:t>
          </a:r>
          <a:r>
            <a:rPr lang="ru-RU" sz="900" dirty="0" smtClean="0"/>
            <a:t>.</a:t>
          </a:r>
          <a:endParaRPr lang="ru-RU" sz="900" dirty="0"/>
        </a:p>
      </dgm:t>
    </dgm:pt>
    <dgm:pt modelId="{120E8379-4254-4AB7-BEA1-46EAB3F928E1}" type="parTrans" cxnId="{ECF83E43-0815-422F-9B13-6242BFBDEFC0}">
      <dgm:prSet/>
      <dgm:spPr/>
      <dgm:t>
        <a:bodyPr/>
        <a:lstStyle/>
        <a:p>
          <a:endParaRPr lang="ru-RU"/>
        </a:p>
      </dgm:t>
    </dgm:pt>
    <dgm:pt modelId="{D939121B-0292-4897-8CFB-8BF9E4EA3C0E}" type="sibTrans" cxnId="{ECF83E43-0815-422F-9B13-6242BFBDEFC0}">
      <dgm:prSet/>
      <dgm:spPr/>
      <dgm:t>
        <a:bodyPr/>
        <a:lstStyle/>
        <a:p>
          <a:endParaRPr lang="ru-RU"/>
        </a:p>
      </dgm:t>
    </dgm:pt>
    <dgm:pt modelId="{3FD4B39A-3D25-4BAB-AA8E-5AD41B8506CA}">
      <dgm:prSet custT="1"/>
      <dgm:spPr/>
      <dgm:t>
        <a:bodyPr/>
        <a:lstStyle/>
        <a:p>
          <a:r>
            <a: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Создание специальных психолого-педагогических условий для оказания помощи детям, имеющим проблемы в психологическом развитии, обучении и их родителям;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D8A4289-B5B8-4CE5-B52D-8D814F247C77}" type="parTrans" cxnId="{D748B3C1-329C-40F8-9BDF-F25C26634678}">
      <dgm:prSet/>
      <dgm:spPr/>
      <dgm:t>
        <a:bodyPr/>
        <a:lstStyle/>
        <a:p>
          <a:endParaRPr lang="ru-RU"/>
        </a:p>
      </dgm:t>
    </dgm:pt>
    <dgm:pt modelId="{64153A2D-472D-46C0-8C6A-5F11D0A5E41B}" type="sibTrans" cxnId="{D748B3C1-329C-40F8-9BDF-F25C26634678}">
      <dgm:prSet/>
      <dgm:spPr/>
      <dgm:t>
        <a:bodyPr/>
        <a:lstStyle/>
        <a:p>
          <a:endParaRPr lang="ru-RU"/>
        </a:p>
      </dgm:t>
    </dgm:pt>
    <dgm:pt modelId="{17E5F197-0381-4D10-A532-53627A4EC6E9}" type="pres">
      <dgm:prSet presAssocID="{6B004167-550C-4532-A335-0AE1C1A76B7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FA7868-CBB6-4CF4-B8FE-E874C32E66B4}" type="pres">
      <dgm:prSet presAssocID="{AA1C25AC-A7A9-4D82-9842-633AA865A138}" presName="composite" presStyleCnt="0"/>
      <dgm:spPr/>
    </dgm:pt>
    <dgm:pt modelId="{11058823-4549-4842-859B-00EE3646B62D}" type="pres">
      <dgm:prSet presAssocID="{AA1C25AC-A7A9-4D82-9842-633AA865A13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D3D9D-886D-41FB-816E-19FCE64BDBA2}" type="pres">
      <dgm:prSet presAssocID="{AA1C25AC-A7A9-4D82-9842-633AA865A138}" presName="descendantText" presStyleLbl="alignAcc1" presStyleIdx="0" presStyleCnt="4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A674B-2AF1-4B01-9F0D-B7E8348E5296}" type="pres">
      <dgm:prSet presAssocID="{FF9BCBA5-13D0-456B-B26C-F2FCF288F84C}" presName="sp" presStyleCnt="0"/>
      <dgm:spPr/>
    </dgm:pt>
    <dgm:pt modelId="{F20D123C-6F39-4104-95A7-8B1B8EFA1DB1}" type="pres">
      <dgm:prSet presAssocID="{7459B975-7158-42CF-9B0B-05C995AAE18E}" presName="composite" presStyleCnt="0"/>
      <dgm:spPr/>
    </dgm:pt>
    <dgm:pt modelId="{7E33AD15-8E56-4859-921D-F3FD09CAF149}" type="pres">
      <dgm:prSet presAssocID="{7459B975-7158-42CF-9B0B-05C995AAE18E}" presName="parentText" presStyleLbl="alignNode1" presStyleIdx="1" presStyleCnt="4" custLinFactNeighborX="3068" custLinFactNeighborY="-21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FC45AE-9581-4524-AD61-3DF8D197FF29}" type="pres">
      <dgm:prSet presAssocID="{7459B975-7158-42CF-9B0B-05C995AAE18E}" presName="descendantText" presStyleLbl="alignAcc1" presStyleIdx="1" presStyleCnt="4" custScaleY="151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64D0A-26F7-4F16-98D9-BA9521683272}" type="pres">
      <dgm:prSet presAssocID="{BE98B143-735F-4E19-A500-F572C1124A0C}" presName="sp" presStyleCnt="0"/>
      <dgm:spPr/>
    </dgm:pt>
    <dgm:pt modelId="{DDBA864A-4B66-4C0A-AE71-5CA9E38E71D3}" type="pres">
      <dgm:prSet presAssocID="{7B8BA281-51CB-4D3D-B959-88BEAD720798}" presName="composite" presStyleCnt="0"/>
      <dgm:spPr/>
    </dgm:pt>
    <dgm:pt modelId="{74E2BDB0-04F8-4D49-A757-FA1F73F777CF}" type="pres">
      <dgm:prSet presAssocID="{7B8BA281-51CB-4D3D-B959-88BEAD720798}" presName="parentText" presStyleLbl="alignNode1" presStyleIdx="2" presStyleCnt="4" custLinFactNeighborX="-4601" custLinFactNeighborY="-42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CA275-17A4-492F-86E7-CE1A7A71DF3E}" type="pres">
      <dgm:prSet presAssocID="{7B8BA281-51CB-4D3D-B959-88BEAD720798}" presName="descendantText" presStyleLbl="alignAcc1" presStyleIdx="2" presStyleCnt="4" custScaleY="156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D0B94-EFE3-440B-8FE6-C768EE74C06E}" type="pres">
      <dgm:prSet presAssocID="{D939121B-0292-4897-8CFB-8BF9E4EA3C0E}" presName="sp" presStyleCnt="0"/>
      <dgm:spPr/>
    </dgm:pt>
    <dgm:pt modelId="{6605F034-B901-4376-B018-E36E8ACC6800}" type="pres">
      <dgm:prSet presAssocID="{0BE2549C-EEF8-4575-917D-B14A646D09C7}" presName="composite" presStyleCnt="0"/>
      <dgm:spPr/>
    </dgm:pt>
    <dgm:pt modelId="{5493192B-0974-42FC-A2FD-F2758B4530B7}" type="pres">
      <dgm:prSet presAssocID="{0BE2549C-EEF8-4575-917D-B14A646D09C7}" presName="parentText" presStyleLbl="alignNode1" presStyleIdx="3" presStyleCnt="4" custScaleY="902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03225-4834-42A7-9187-E1AF4A28B0D9}" type="pres">
      <dgm:prSet presAssocID="{0BE2549C-EEF8-4575-917D-B14A646D09C7}" presName="descendantText" presStyleLbl="alignAcc1" presStyleIdx="3" presStyleCnt="4" custScaleY="149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DB5CBB-2770-4213-8F53-10749B163D74}" type="presOf" srcId="{7B8BA281-51CB-4D3D-B959-88BEAD720798}" destId="{74E2BDB0-04F8-4D49-A757-FA1F73F777CF}" srcOrd="0" destOrd="0" presId="urn:microsoft.com/office/officeart/2005/8/layout/chevron2"/>
    <dgm:cxn modelId="{BD8F4D69-97C1-484A-911B-50226CF0B3A1}" type="presOf" srcId="{2BDFF89C-766D-4D2B-B6BD-A66A1AFBF2A2}" destId="{1C803225-4834-42A7-9187-E1AF4A28B0D9}" srcOrd="0" destOrd="0" presId="urn:microsoft.com/office/officeart/2005/8/layout/chevron2"/>
    <dgm:cxn modelId="{2A73CFFA-33C5-438E-9A4B-947497208B73}" type="presOf" srcId="{6B004167-550C-4532-A335-0AE1C1A76B74}" destId="{17E5F197-0381-4D10-A532-53627A4EC6E9}" srcOrd="0" destOrd="0" presId="urn:microsoft.com/office/officeart/2005/8/layout/chevron2"/>
    <dgm:cxn modelId="{EE85D85C-3B57-479D-8068-F49DB036E34E}" type="presOf" srcId="{AA1C25AC-A7A9-4D82-9842-633AA865A138}" destId="{11058823-4549-4842-859B-00EE3646B62D}" srcOrd="0" destOrd="0" presId="urn:microsoft.com/office/officeart/2005/8/layout/chevron2"/>
    <dgm:cxn modelId="{290E6489-DB30-44D8-9E2E-02E0E124ABB1}" type="presOf" srcId="{3FD4B39A-3D25-4BAB-AA8E-5AD41B8506CA}" destId="{348CA275-17A4-492F-86E7-CE1A7A71DF3E}" srcOrd="0" destOrd="0" presId="urn:microsoft.com/office/officeart/2005/8/layout/chevron2"/>
    <dgm:cxn modelId="{FD2984C7-5A6F-4DAB-BA1E-674F3B9ADDD5}" srcId="{7459B975-7158-42CF-9B0B-05C995AAE18E}" destId="{07AA70DC-B5AA-406A-A031-E77438AC0956}" srcOrd="0" destOrd="0" parTransId="{32B7393B-4632-4E4F-82DB-473B6C73ED83}" sibTransId="{845F8FB3-6002-4E7F-BD2E-E7478214FFDC}"/>
    <dgm:cxn modelId="{A1AB82BE-3A45-4F8E-905A-51AE4806D82C}" srcId="{6B004167-550C-4532-A335-0AE1C1A76B74}" destId="{AA1C25AC-A7A9-4D82-9842-633AA865A138}" srcOrd="0" destOrd="0" parTransId="{55FB5C1A-263F-4C2F-A5D5-7E8C9A6ED0CA}" sibTransId="{FF9BCBA5-13D0-456B-B26C-F2FCF288F84C}"/>
    <dgm:cxn modelId="{4CC1FA33-078E-4BDD-91AF-14990FE72C0E}" srcId="{0BE2549C-EEF8-4575-917D-B14A646D09C7}" destId="{2BDFF89C-766D-4D2B-B6BD-A66A1AFBF2A2}" srcOrd="0" destOrd="0" parTransId="{35E91113-96D1-4556-959F-FDE8BFF9A944}" sibTransId="{7C74A198-6521-4FB5-A6ED-73EEE2C3A99E}"/>
    <dgm:cxn modelId="{5D232F72-E8DC-4F68-88C8-D370BB2CDD62}" type="presOf" srcId="{7459B975-7158-42CF-9B0B-05C995AAE18E}" destId="{7E33AD15-8E56-4859-921D-F3FD09CAF149}" srcOrd="0" destOrd="0" presId="urn:microsoft.com/office/officeart/2005/8/layout/chevron2"/>
    <dgm:cxn modelId="{971E842E-6A9A-482B-B636-83CC575710B0}" type="presOf" srcId="{0BE2549C-EEF8-4575-917D-B14A646D09C7}" destId="{5493192B-0974-42FC-A2FD-F2758B4530B7}" srcOrd="0" destOrd="0" presId="urn:microsoft.com/office/officeart/2005/8/layout/chevron2"/>
    <dgm:cxn modelId="{61D591C7-E35A-48FA-BD74-4FF1E8F78BBE}" srcId="{6B004167-550C-4532-A335-0AE1C1A76B74}" destId="{7459B975-7158-42CF-9B0B-05C995AAE18E}" srcOrd="1" destOrd="0" parTransId="{691E6DED-DB5E-4A2E-87F0-5A11B76EC6AE}" sibTransId="{BE98B143-735F-4E19-A500-F572C1124A0C}"/>
    <dgm:cxn modelId="{ECF83E43-0815-422F-9B13-6242BFBDEFC0}" srcId="{6B004167-550C-4532-A335-0AE1C1A76B74}" destId="{7B8BA281-51CB-4D3D-B959-88BEAD720798}" srcOrd="2" destOrd="0" parTransId="{120E8379-4254-4AB7-BEA1-46EAB3F928E1}" sibTransId="{D939121B-0292-4897-8CFB-8BF9E4EA3C0E}"/>
    <dgm:cxn modelId="{7484F975-B920-4CF1-98DA-BCF0A9E764B7}" srcId="{6B004167-550C-4532-A335-0AE1C1A76B74}" destId="{0BE2549C-EEF8-4575-917D-B14A646D09C7}" srcOrd="3" destOrd="0" parTransId="{CABF8C7B-87D7-4073-A71F-A67878558176}" sibTransId="{910CD7F4-DDD2-4501-99AF-C5AB1EBB2B7F}"/>
    <dgm:cxn modelId="{D748B3C1-329C-40F8-9BDF-F25C26634678}" srcId="{7B8BA281-51CB-4D3D-B959-88BEAD720798}" destId="{3FD4B39A-3D25-4BAB-AA8E-5AD41B8506CA}" srcOrd="0" destOrd="0" parTransId="{3D8A4289-B5B8-4CE5-B52D-8D814F247C77}" sibTransId="{64153A2D-472D-46C0-8C6A-5F11D0A5E41B}"/>
    <dgm:cxn modelId="{AFD472D7-29CB-4728-88C4-EF7877FDFCA6}" type="presOf" srcId="{07AA70DC-B5AA-406A-A031-E77438AC0956}" destId="{E7FC45AE-9581-4524-AD61-3DF8D197FF29}" srcOrd="0" destOrd="0" presId="urn:microsoft.com/office/officeart/2005/8/layout/chevron2"/>
    <dgm:cxn modelId="{2B387BBC-56F7-44F1-A3E5-0AFD7AD90585}" type="presOf" srcId="{37396516-EF05-4FA5-97C1-1453F17E002F}" destId="{93BD3D9D-886D-41FB-816E-19FCE64BDBA2}" srcOrd="0" destOrd="0" presId="urn:microsoft.com/office/officeart/2005/8/layout/chevron2"/>
    <dgm:cxn modelId="{9692B26E-BE3A-4C41-9522-1AF4259E69A0}" srcId="{AA1C25AC-A7A9-4D82-9842-633AA865A138}" destId="{37396516-EF05-4FA5-97C1-1453F17E002F}" srcOrd="0" destOrd="0" parTransId="{26D1961E-88B5-4F4D-B054-4FCF997C2F07}" sibTransId="{C0294A9C-E4A2-47A0-901D-52C6094716F8}"/>
    <dgm:cxn modelId="{409628E4-31B2-4266-B45B-DE08AFC2F7EE}" type="presParOf" srcId="{17E5F197-0381-4D10-A532-53627A4EC6E9}" destId="{85FA7868-CBB6-4CF4-B8FE-E874C32E66B4}" srcOrd="0" destOrd="0" presId="urn:microsoft.com/office/officeart/2005/8/layout/chevron2"/>
    <dgm:cxn modelId="{19B31B56-6D76-4EF3-AE72-66DDF816E8C3}" type="presParOf" srcId="{85FA7868-CBB6-4CF4-B8FE-E874C32E66B4}" destId="{11058823-4549-4842-859B-00EE3646B62D}" srcOrd="0" destOrd="0" presId="urn:microsoft.com/office/officeart/2005/8/layout/chevron2"/>
    <dgm:cxn modelId="{D19228F6-F6AD-4293-8E27-51B5D0B83718}" type="presParOf" srcId="{85FA7868-CBB6-4CF4-B8FE-E874C32E66B4}" destId="{93BD3D9D-886D-41FB-816E-19FCE64BDBA2}" srcOrd="1" destOrd="0" presId="urn:microsoft.com/office/officeart/2005/8/layout/chevron2"/>
    <dgm:cxn modelId="{2EA816B6-A34E-4C29-9E1D-CDBF819DA4FE}" type="presParOf" srcId="{17E5F197-0381-4D10-A532-53627A4EC6E9}" destId="{489A674B-2AF1-4B01-9F0D-B7E8348E5296}" srcOrd="1" destOrd="0" presId="urn:microsoft.com/office/officeart/2005/8/layout/chevron2"/>
    <dgm:cxn modelId="{6C0DD2EF-46A4-4A92-A37A-32E6A685075A}" type="presParOf" srcId="{17E5F197-0381-4D10-A532-53627A4EC6E9}" destId="{F20D123C-6F39-4104-95A7-8B1B8EFA1DB1}" srcOrd="2" destOrd="0" presId="urn:microsoft.com/office/officeart/2005/8/layout/chevron2"/>
    <dgm:cxn modelId="{EBA422A8-5724-468F-9FAB-BFFFC5FBFD8F}" type="presParOf" srcId="{F20D123C-6F39-4104-95A7-8B1B8EFA1DB1}" destId="{7E33AD15-8E56-4859-921D-F3FD09CAF149}" srcOrd="0" destOrd="0" presId="urn:microsoft.com/office/officeart/2005/8/layout/chevron2"/>
    <dgm:cxn modelId="{FCC2611F-7839-4307-AA64-D6436E86E2C0}" type="presParOf" srcId="{F20D123C-6F39-4104-95A7-8B1B8EFA1DB1}" destId="{E7FC45AE-9581-4524-AD61-3DF8D197FF29}" srcOrd="1" destOrd="0" presId="urn:microsoft.com/office/officeart/2005/8/layout/chevron2"/>
    <dgm:cxn modelId="{6B88129A-6C40-49DD-A696-16EFC2D3E353}" type="presParOf" srcId="{17E5F197-0381-4D10-A532-53627A4EC6E9}" destId="{56C64D0A-26F7-4F16-98D9-BA9521683272}" srcOrd="3" destOrd="0" presId="urn:microsoft.com/office/officeart/2005/8/layout/chevron2"/>
    <dgm:cxn modelId="{0310973E-9544-42ED-AB82-A13BC111C69D}" type="presParOf" srcId="{17E5F197-0381-4D10-A532-53627A4EC6E9}" destId="{DDBA864A-4B66-4C0A-AE71-5CA9E38E71D3}" srcOrd="4" destOrd="0" presId="urn:microsoft.com/office/officeart/2005/8/layout/chevron2"/>
    <dgm:cxn modelId="{897C86EF-FD91-4407-BA9B-0F53BA86728B}" type="presParOf" srcId="{DDBA864A-4B66-4C0A-AE71-5CA9E38E71D3}" destId="{74E2BDB0-04F8-4D49-A757-FA1F73F777CF}" srcOrd="0" destOrd="0" presId="urn:microsoft.com/office/officeart/2005/8/layout/chevron2"/>
    <dgm:cxn modelId="{CB94D150-9CE7-470D-8FFD-EE9802E299D0}" type="presParOf" srcId="{DDBA864A-4B66-4C0A-AE71-5CA9E38E71D3}" destId="{348CA275-17A4-492F-86E7-CE1A7A71DF3E}" srcOrd="1" destOrd="0" presId="urn:microsoft.com/office/officeart/2005/8/layout/chevron2"/>
    <dgm:cxn modelId="{D967AD3B-0AF3-4B32-BA02-1F882F6128E9}" type="presParOf" srcId="{17E5F197-0381-4D10-A532-53627A4EC6E9}" destId="{3DFD0B94-EFE3-440B-8FE6-C768EE74C06E}" srcOrd="5" destOrd="0" presId="urn:microsoft.com/office/officeart/2005/8/layout/chevron2"/>
    <dgm:cxn modelId="{5950F1B9-6465-4A67-AEEA-A0BC58409135}" type="presParOf" srcId="{17E5F197-0381-4D10-A532-53627A4EC6E9}" destId="{6605F034-B901-4376-B018-E36E8ACC6800}" srcOrd="6" destOrd="0" presId="urn:microsoft.com/office/officeart/2005/8/layout/chevron2"/>
    <dgm:cxn modelId="{60017E64-46CE-46E1-8410-4D42EA98231A}" type="presParOf" srcId="{6605F034-B901-4376-B018-E36E8ACC6800}" destId="{5493192B-0974-42FC-A2FD-F2758B4530B7}" srcOrd="0" destOrd="0" presId="urn:microsoft.com/office/officeart/2005/8/layout/chevron2"/>
    <dgm:cxn modelId="{3027566F-F023-491B-B6A0-DFDF7E890EEE}" type="presParOf" srcId="{6605F034-B901-4376-B018-E36E8ACC6800}" destId="{1C803225-4834-42A7-9187-E1AF4A28B0D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8C1CA9-E356-4A90-A82C-E909352D2070}" type="doc">
      <dgm:prSet loTypeId="urn:microsoft.com/office/officeart/2005/8/layout/radial6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B3FE703-6860-40E4-A99C-ADB4018FD11B}">
      <dgm:prSet phldrT="[Текст]"/>
      <dgm:spPr/>
      <dgm:t>
        <a:bodyPr/>
        <a:lstStyle/>
        <a:p>
          <a:r>
            <a:rPr lang="ru-RU" dirty="0" smtClean="0"/>
            <a:t>ППС ИОТ</a:t>
          </a:r>
          <a:endParaRPr lang="ru-RU" dirty="0"/>
        </a:p>
      </dgm:t>
    </dgm:pt>
    <dgm:pt modelId="{74761D05-C77C-495F-9F53-7C6BDCD96210}" type="parTrans" cxnId="{326945D6-B9E6-46E5-BE07-5295F6DCFB86}">
      <dgm:prSet/>
      <dgm:spPr/>
      <dgm:t>
        <a:bodyPr/>
        <a:lstStyle/>
        <a:p>
          <a:endParaRPr lang="ru-RU"/>
        </a:p>
      </dgm:t>
    </dgm:pt>
    <dgm:pt modelId="{DC396805-E15A-4D10-B4CE-3FE1502CE306}" type="sibTrans" cxnId="{326945D6-B9E6-46E5-BE07-5295F6DCFB86}">
      <dgm:prSet/>
      <dgm:spPr/>
      <dgm:t>
        <a:bodyPr/>
        <a:lstStyle/>
        <a:p>
          <a:endParaRPr lang="ru-RU"/>
        </a:p>
      </dgm:t>
    </dgm:pt>
    <dgm:pt modelId="{253D293A-03BE-4FBA-B63D-2E4F2661104D}">
      <dgm:prSet phldrT="[Текст]" custT="1"/>
      <dgm:spPr/>
      <dgm:t>
        <a:bodyPr/>
        <a:lstStyle/>
        <a:p>
          <a:r>
            <a:rPr lang="ru-RU" sz="1800" dirty="0" smtClean="0"/>
            <a:t>Объект сопровождения</a:t>
          </a:r>
          <a:endParaRPr lang="ru-RU" sz="1800" dirty="0"/>
        </a:p>
      </dgm:t>
    </dgm:pt>
    <dgm:pt modelId="{E5313B39-5D62-4C15-ABEE-85EADA165C89}" type="parTrans" cxnId="{6B92C45D-4F07-4C42-972F-5C700BFF6223}">
      <dgm:prSet/>
      <dgm:spPr/>
      <dgm:t>
        <a:bodyPr/>
        <a:lstStyle/>
        <a:p>
          <a:endParaRPr lang="ru-RU"/>
        </a:p>
      </dgm:t>
    </dgm:pt>
    <dgm:pt modelId="{44F6753F-FB32-41CC-884D-E26E5C47CFC0}" type="sibTrans" cxnId="{6B92C45D-4F07-4C42-972F-5C700BFF6223}">
      <dgm:prSet/>
      <dgm:spPr/>
      <dgm:t>
        <a:bodyPr/>
        <a:lstStyle/>
        <a:p>
          <a:endParaRPr lang="ru-RU"/>
        </a:p>
      </dgm:t>
    </dgm:pt>
    <dgm:pt modelId="{12EBD614-7C3F-4C58-806A-3B81F0C0B514}">
      <dgm:prSet phldrT="[Текст]" custT="1"/>
      <dgm:spPr/>
      <dgm:t>
        <a:bodyPr/>
        <a:lstStyle/>
        <a:p>
          <a:r>
            <a:rPr lang="ru-RU" sz="1800" dirty="0" smtClean="0"/>
            <a:t>Уровни сопровождения</a:t>
          </a:r>
          <a:endParaRPr lang="ru-RU" sz="1800" dirty="0"/>
        </a:p>
      </dgm:t>
    </dgm:pt>
    <dgm:pt modelId="{54BD292C-1B86-48D3-80F4-5AF6FEBDCC5B}" type="parTrans" cxnId="{941EA1DB-552C-41D4-B1BA-994248AED311}">
      <dgm:prSet/>
      <dgm:spPr/>
      <dgm:t>
        <a:bodyPr/>
        <a:lstStyle/>
        <a:p>
          <a:endParaRPr lang="ru-RU"/>
        </a:p>
      </dgm:t>
    </dgm:pt>
    <dgm:pt modelId="{E7A8C00E-D765-4674-9A5D-161DF79476CD}" type="sibTrans" cxnId="{941EA1DB-552C-41D4-B1BA-994248AED311}">
      <dgm:prSet/>
      <dgm:spPr/>
      <dgm:t>
        <a:bodyPr/>
        <a:lstStyle/>
        <a:p>
          <a:endParaRPr lang="ru-RU"/>
        </a:p>
      </dgm:t>
    </dgm:pt>
    <dgm:pt modelId="{886F7B18-A904-45F1-826C-474C858F7883}">
      <dgm:prSet phldrT="[Текст]" custT="1"/>
      <dgm:spPr/>
      <dgm:t>
        <a:bodyPr/>
        <a:lstStyle/>
        <a:p>
          <a:r>
            <a:rPr lang="ru-RU" sz="1800" dirty="0" smtClean="0"/>
            <a:t>Направления</a:t>
          </a:r>
          <a:r>
            <a:rPr lang="ru-RU" sz="1000" dirty="0" smtClean="0"/>
            <a:t> </a:t>
          </a:r>
          <a:endParaRPr lang="ru-RU" sz="1000" dirty="0"/>
        </a:p>
      </dgm:t>
    </dgm:pt>
    <dgm:pt modelId="{5E95DFB9-E25D-4FB5-9F6A-C426A1569CCD}" type="parTrans" cxnId="{2289538B-2792-4D0A-8894-3A16DAEECA5A}">
      <dgm:prSet/>
      <dgm:spPr/>
      <dgm:t>
        <a:bodyPr/>
        <a:lstStyle/>
        <a:p>
          <a:endParaRPr lang="ru-RU"/>
        </a:p>
      </dgm:t>
    </dgm:pt>
    <dgm:pt modelId="{7E623DFD-5D67-4FDC-A7FF-E74E446835F6}" type="sibTrans" cxnId="{2289538B-2792-4D0A-8894-3A16DAEECA5A}">
      <dgm:prSet/>
      <dgm:spPr/>
      <dgm:t>
        <a:bodyPr/>
        <a:lstStyle/>
        <a:p>
          <a:endParaRPr lang="ru-RU"/>
        </a:p>
      </dgm:t>
    </dgm:pt>
    <dgm:pt modelId="{9B2DDFB3-6A11-467F-BE64-B2942DBCA603}">
      <dgm:prSet phldrT="[Текст]" custT="1"/>
      <dgm:spPr/>
      <dgm:t>
        <a:bodyPr/>
        <a:lstStyle/>
        <a:p>
          <a:r>
            <a:rPr lang="ru-RU" sz="1800" dirty="0" smtClean="0"/>
            <a:t>Технологии </a:t>
          </a:r>
          <a:endParaRPr lang="ru-RU" sz="1800" dirty="0"/>
        </a:p>
      </dgm:t>
    </dgm:pt>
    <dgm:pt modelId="{AAA083F5-8928-41C5-B806-CAB58F66C764}" type="parTrans" cxnId="{F979B7E5-A366-4828-8448-F6F73DC2C6A3}">
      <dgm:prSet/>
      <dgm:spPr/>
      <dgm:t>
        <a:bodyPr/>
        <a:lstStyle/>
        <a:p>
          <a:endParaRPr lang="ru-RU"/>
        </a:p>
      </dgm:t>
    </dgm:pt>
    <dgm:pt modelId="{CD88493D-E1D0-4C5D-901C-8CC088DDA8E4}" type="sibTrans" cxnId="{F979B7E5-A366-4828-8448-F6F73DC2C6A3}">
      <dgm:prSet/>
      <dgm:spPr/>
      <dgm:t>
        <a:bodyPr/>
        <a:lstStyle/>
        <a:p>
          <a:endParaRPr lang="ru-RU"/>
        </a:p>
      </dgm:t>
    </dgm:pt>
    <dgm:pt modelId="{09F32821-3E19-41AD-9214-B8FA30853A18}">
      <dgm:prSet custT="1"/>
      <dgm:spPr/>
      <dgm:t>
        <a:bodyPr/>
        <a:lstStyle/>
        <a:p>
          <a:r>
            <a:rPr lang="ru-RU" sz="1800" dirty="0" smtClean="0"/>
            <a:t>Предмет</a:t>
          </a:r>
          <a:endParaRPr lang="ru-RU" sz="1800" dirty="0"/>
        </a:p>
      </dgm:t>
    </dgm:pt>
    <dgm:pt modelId="{2E059467-0E1F-4BB8-8813-42A58EB64C45}" type="parTrans" cxnId="{DE0C47F2-9D92-4BB5-8DC5-B27DBF49E381}">
      <dgm:prSet/>
      <dgm:spPr/>
      <dgm:t>
        <a:bodyPr/>
        <a:lstStyle/>
        <a:p>
          <a:endParaRPr lang="ru-RU"/>
        </a:p>
      </dgm:t>
    </dgm:pt>
    <dgm:pt modelId="{DDB98BE1-3647-459D-852E-72CE9EE35480}" type="sibTrans" cxnId="{DE0C47F2-9D92-4BB5-8DC5-B27DBF49E381}">
      <dgm:prSet/>
      <dgm:spPr/>
      <dgm:t>
        <a:bodyPr/>
        <a:lstStyle/>
        <a:p>
          <a:endParaRPr lang="ru-RU"/>
        </a:p>
      </dgm:t>
    </dgm:pt>
    <dgm:pt modelId="{982591BA-CF53-4ED1-BF91-172DCA141D53}" type="pres">
      <dgm:prSet presAssocID="{D68C1CA9-E356-4A90-A82C-E909352D207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BDD1D1-8933-482A-8CBB-14BAFEA8642E}" type="pres">
      <dgm:prSet presAssocID="{BB3FE703-6860-40E4-A99C-ADB4018FD11B}" presName="centerShape" presStyleLbl="node0" presStyleIdx="0" presStyleCnt="1"/>
      <dgm:spPr/>
      <dgm:t>
        <a:bodyPr/>
        <a:lstStyle/>
        <a:p>
          <a:endParaRPr lang="ru-RU"/>
        </a:p>
      </dgm:t>
    </dgm:pt>
    <dgm:pt modelId="{E8AB375A-69CD-4537-8225-115B50CB53BF}" type="pres">
      <dgm:prSet presAssocID="{253D293A-03BE-4FBA-B63D-2E4F2661104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F2C34-F798-49FB-B70C-1ACCECD0950C}" type="pres">
      <dgm:prSet presAssocID="{253D293A-03BE-4FBA-B63D-2E4F2661104D}" presName="dummy" presStyleCnt="0"/>
      <dgm:spPr/>
    </dgm:pt>
    <dgm:pt modelId="{1F6FFB71-E8BE-4856-B0FC-F2EC3D96BD5B}" type="pres">
      <dgm:prSet presAssocID="{44F6753F-FB32-41CC-884D-E26E5C47CFC0}" presName="sibTrans" presStyleLbl="sibTrans2D1" presStyleIdx="0" presStyleCnt="5"/>
      <dgm:spPr/>
      <dgm:t>
        <a:bodyPr/>
        <a:lstStyle/>
        <a:p>
          <a:endParaRPr lang="ru-RU"/>
        </a:p>
      </dgm:t>
    </dgm:pt>
    <dgm:pt modelId="{A175CAD6-ED54-4D09-BD90-827F05F22FCD}" type="pres">
      <dgm:prSet presAssocID="{09F32821-3E19-41AD-9214-B8FA30853A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D85D3F-CBBF-442D-880D-75DDAC6C2229}" type="pres">
      <dgm:prSet presAssocID="{09F32821-3E19-41AD-9214-B8FA30853A18}" presName="dummy" presStyleCnt="0"/>
      <dgm:spPr/>
    </dgm:pt>
    <dgm:pt modelId="{C748B942-DDE4-4E3E-9366-A3656632230A}" type="pres">
      <dgm:prSet presAssocID="{DDB98BE1-3647-459D-852E-72CE9EE35480}" presName="sibTrans" presStyleLbl="sibTrans2D1" presStyleIdx="1" presStyleCnt="5"/>
      <dgm:spPr/>
      <dgm:t>
        <a:bodyPr/>
        <a:lstStyle/>
        <a:p>
          <a:endParaRPr lang="ru-RU"/>
        </a:p>
      </dgm:t>
    </dgm:pt>
    <dgm:pt modelId="{3673A011-9CD3-474E-BE07-EFB649D282AB}" type="pres">
      <dgm:prSet presAssocID="{12EBD614-7C3F-4C58-806A-3B81F0C0B514}" presName="node" presStyleLbl="node1" presStyleIdx="2" presStyleCnt="5" custScaleX="172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FCFF5-1C99-4334-9129-D27B61DC7357}" type="pres">
      <dgm:prSet presAssocID="{12EBD614-7C3F-4C58-806A-3B81F0C0B514}" presName="dummy" presStyleCnt="0"/>
      <dgm:spPr/>
    </dgm:pt>
    <dgm:pt modelId="{783D3C9C-E627-4E96-9D1F-02121FB31635}" type="pres">
      <dgm:prSet presAssocID="{E7A8C00E-D765-4674-9A5D-161DF79476CD}" presName="sibTrans" presStyleLbl="sibTrans2D1" presStyleIdx="2" presStyleCnt="5"/>
      <dgm:spPr/>
      <dgm:t>
        <a:bodyPr/>
        <a:lstStyle/>
        <a:p>
          <a:endParaRPr lang="ru-RU"/>
        </a:p>
      </dgm:t>
    </dgm:pt>
    <dgm:pt modelId="{05CCB44D-69AE-4957-8015-830EB491E4BA}" type="pres">
      <dgm:prSet presAssocID="{886F7B18-A904-45F1-826C-474C858F7883}" presName="node" presStyleLbl="node1" presStyleIdx="3" presStyleCnt="5" custScaleX="176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28D64-E8F4-49A0-BE21-2DE7730C11E7}" type="pres">
      <dgm:prSet presAssocID="{886F7B18-A904-45F1-826C-474C858F7883}" presName="dummy" presStyleCnt="0"/>
      <dgm:spPr/>
    </dgm:pt>
    <dgm:pt modelId="{9DC3BCC6-6A60-48EC-8F57-CF9C99E1A4FB}" type="pres">
      <dgm:prSet presAssocID="{7E623DFD-5D67-4FDC-A7FF-E74E446835F6}" presName="sibTrans" presStyleLbl="sibTrans2D1" presStyleIdx="3" presStyleCnt="5"/>
      <dgm:spPr/>
      <dgm:t>
        <a:bodyPr/>
        <a:lstStyle/>
        <a:p>
          <a:endParaRPr lang="ru-RU"/>
        </a:p>
      </dgm:t>
    </dgm:pt>
    <dgm:pt modelId="{898841F9-35B0-4ABE-AFED-8EED90F7F4AE}" type="pres">
      <dgm:prSet presAssocID="{9B2DDFB3-6A11-467F-BE64-B2942DBCA603}" presName="node" presStyleLbl="node1" presStyleIdx="4" presStyleCnt="5" custScaleX="123129" custRadScaleRad="100741" custRadScaleInc="5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5D722-28D2-45BF-A020-FB441EFC608F}" type="pres">
      <dgm:prSet presAssocID="{9B2DDFB3-6A11-467F-BE64-B2942DBCA603}" presName="dummy" presStyleCnt="0"/>
      <dgm:spPr/>
    </dgm:pt>
    <dgm:pt modelId="{01AD63AD-C958-44E2-88B7-02EEB753EFE5}" type="pres">
      <dgm:prSet presAssocID="{CD88493D-E1D0-4C5D-901C-8CC088DDA8E4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BE88164C-04D3-412E-8A51-B234F8D6F1CA}" type="presOf" srcId="{09F32821-3E19-41AD-9214-B8FA30853A18}" destId="{A175CAD6-ED54-4D09-BD90-827F05F22FCD}" srcOrd="0" destOrd="0" presId="urn:microsoft.com/office/officeart/2005/8/layout/radial6"/>
    <dgm:cxn modelId="{DE0C47F2-9D92-4BB5-8DC5-B27DBF49E381}" srcId="{BB3FE703-6860-40E4-A99C-ADB4018FD11B}" destId="{09F32821-3E19-41AD-9214-B8FA30853A18}" srcOrd="1" destOrd="0" parTransId="{2E059467-0E1F-4BB8-8813-42A58EB64C45}" sibTransId="{DDB98BE1-3647-459D-852E-72CE9EE35480}"/>
    <dgm:cxn modelId="{B19EE1FC-3F11-4881-936D-F715E63CAF1B}" type="presOf" srcId="{44F6753F-FB32-41CC-884D-E26E5C47CFC0}" destId="{1F6FFB71-E8BE-4856-B0FC-F2EC3D96BD5B}" srcOrd="0" destOrd="0" presId="urn:microsoft.com/office/officeart/2005/8/layout/radial6"/>
    <dgm:cxn modelId="{326945D6-B9E6-46E5-BE07-5295F6DCFB86}" srcId="{D68C1CA9-E356-4A90-A82C-E909352D2070}" destId="{BB3FE703-6860-40E4-A99C-ADB4018FD11B}" srcOrd="0" destOrd="0" parTransId="{74761D05-C77C-495F-9F53-7C6BDCD96210}" sibTransId="{DC396805-E15A-4D10-B4CE-3FE1502CE306}"/>
    <dgm:cxn modelId="{DC74F959-13C5-42E5-92D6-4A5D1E51F249}" type="presOf" srcId="{BB3FE703-6860-40E4-A99C-ADB4018FD11B}" destId="{08BDD1D1-8933-482A-8CBB-14BAFEA8642E}" srcOrd="0" destOrd="0" presId="urn:microsoft.com/office/officeart/2005/8/layout/radial6"/>
    <dgm:cxn modelId="{B34E8779-991A-4A48-889A-5BAF7AB074CF}" type="presOf" srcId="{886F7B18-A904-45F1-826C-474C858F7883}" destId="{05CCB44D-69AE-4957-8015-830EB491E4BA}" srcOrd="0" destOrd="0" presId="urn:microsoft.com/office/officeart/2005/8/layout/radial6"/>
    <dgm:cxn modelId="{A7074301-15FC-42A9-A481-DE532973FE51}" type="presOf" srcId="{12EBD614-7C3F-4C58-806A-3B81F0C0B514}" destId="{3673A011-9CD3-474E-BE07-EFB649D282AB}" srcOrd="0" destOrd="0" presId="urn:microsoft.com/office/officeart/2005/8/layout/radial6"/>
    <dgm:cxn modelId="{899C6180-4FD4-4CD9-B0E7-A72800FFF0D5}" type="presOf" srcId="{D68C1CA9-E356-4A90-A82C-E909352D2070}" destId="{982591BA-CF53-4ED1-BF91-172DCA141D53}" srcOrd="0" destOrd="0" presId="urn:microsoft.com/office/officeart/2005/8/layout/radial6"/>
    <dgm:cxn modelId="{172E86A8-71A8-4D95-91E4-A956EA8FE107}" type="presOf" srcId="{E7A8C00E-D765-4674-9A5D-161DF79476CD}" destId="{783D3C9C-E627-4E96-9D1F-02121FB31635}" srcOrd="0" destOrd="0" presId="urn:microsoft.com/office/officeart/2005/8/layout/radial6"/>
    <dgm:cxn modelId="{6B92C45D-4F07-4C42-972F-5C700BFF6223}" srcId="{BB3FE703-6860-40E4-A99C-ADB4018FD11B}" destId="{253D293A-03BE-4FBA-B63D-2E4F2661104D}" srcOrd="0" destOrd="0" parTransId="{E5313B39-5D62-4C15-ABEE-85EADA165C89}" sibTransId="{44F6753F-FB32-41CC-884D-E26E5C47CFC0}"/>
    <dgm:cxn modelId="{F979B7E5-A366-4828-8448-F6F73DC2C6A3}" srcId="{BB3FE703-6860-40E4-A99C-ADB4018FD11B}" destId="{9B2DDFB3-6A11-467F-BE64-B2942DBCA603}" srcOrd="4" destOrd="0" parTransId="{AAA083F5-8928-41C5-B806-CAB58F66C764}" sibTransId="{CD88493D-E1D0-4C5D-901C-8CC088DDA8E4}"/>
    <dgm:cxn modelId="{1ED46DC9-99E7-443D-B29C-3EF6B40629C3}" type="presOf" srcId="{253D293A-03BE-4FBA-B63D-2E4F2661104D}" destId="{E8AB375A-69CD-4537-8225-115B50CB53BF}" srcOrd="0" destOrd="0" presId="urn:microsoft.com/office/officeart/2005/8/layout/radial6"/>
    <dgm:cxn modelId="{2289538B-2792-4D0A-8894-3A16DAEECA5A}" srcId="{BB3FE703-6860-40E4-A99C-ADB4018FD11B}" destId="{886F7B18-A904-45F1-826C-474C858F7883}" srcOrd="3" destOrd="0" parTransId="{5E95DFB9-E25D-4FB5-9F6A-C426A1569CCD}" sibTransId="{7E623DFD-5D67-4FDC-A7FF-E74E446835F6}"/>
    <dgm:cxn modelId="{35C90635-911D-4BB4-BB2F-2293AAC4886B}" type="presOf" srcId="{CD88493D-E1D0-4C5D-901C-8CC088DDA8E4}" destId="{01AD63AD-C958-44E2-88B7-02EEB753EFE5}" srcOrd="0" destOrd="0" presId="urn:microsoft.com/office/officeart/2005/8/layout/radial6"/>
    <dgm:cxn modelId="{95A46908-4775-4C91-93E2-D8C8780AE253}" type="presOf" srcId="{DDB98BE1-3647-459D-852E-72CE9EE35480}" destId="{C748B942-DDE4-4E3E-9366-A3656632230A}" srcOrd="0" destOrd="0" presId="urn:microsoft.com/office/officeart/2005/8/layout/radial6"/>
    <dgm:cxn modelId="{80C37BB7-F516-4E9F-9F60-3C8F2DBA756D}" type="presOf" srcId="{7E623DFD-5D67-4FDC-A7FF-E74E446835F6}" destId="{9DC3BCC6-6A60-48EC-8F57-CF9C99E1A4FB}" srcOrd="0" destOrd="0" presId="urn:microsoft.com/office/officeart/2005/8/layout/radial6"/>
    <dgm:cxn modelId="{941EA1DB-552C-41D4-B1BA-994248AED311}" srcId="{BB3FE703-6860-40E4-A99C-ADB4018FD11B}" destId="{12EBD614-7C3F-4C58-806A-3B81F0C0B514}" srcOrd="2" destOrd="0" parTransId="{54BD292C-1B86-48D3-80F4-5AF6FEBDCC5B}" sibTransId="{E7A8C00E-D765-4674-9A5D-161DF79476CD}"/>
    <dgm:cxn modelId="{0C92D46A-EB85-460F-8EE2-411D60D1EA5C}" type="presOf" srcId="{9B2DDFB3-6A11-467F-BE64-B2942DBCA603}" destId="{898841F9-35B0-4ABE-AFED-8EED90F7F4AE}" srcOrd="0" destOrd="0" presId="urn:microsoft.com/office/officeart/2005/8/layout/radial6"/>
    <dgm:cxn modelId="{8A891F23-BEE0-4C13-BBB2-E16A1FB1C911}" type="presParOf" srcId="{982591BA-CF53-4ED1-BF91-172DCA141D53}" destId="{08BDD1D1-8933-482A-8CBB-14BAFEA8642E}" srcOrd="0" destOrd="0" presId="urn:microsoft.com/office/officeart/2005/8/layout/radial6"/>
    <dgm:cxn modelId="{CB4CA165-E317-47FA-A559-4B7614879790}" type="presParOf" srcId="{982591BA-CF53-4ED1-BF91-172DCA141D53}" destId="{E8AB375A-69CD-4537-8225-115B50CB53BF}" srcOrd="1" destOrd="0" presId="urn:microsoft.com/office/officeart/2005/8/layout/radial6"/>
    <dgm:cxn modelId="{EEB428B8-5E8F-405D-B2F7-A0C7A8478ACF}" type="presParOf" srcId="{982591BA-CF53-4ED1-BF91-172DCA141D53}" destId="{CA8F2C34-F798-49FB-B70C-1ACCECD0950C}" srcOrd="2" destOrd="0" presId="urn:microsoft.com/office/officeart/2005/8/layout/radial6"/>
    <dgm:cxn modelId="{AC76D6B2-2910-4497-A585-7E6F4771100A}" type="presParOf" srcId="{982591BA-CF53-4ED1-BF91-172DCA141D53}" destId="{1F6FFB71-E8BE-4856-B0FC-F2EC3D96BD5B}" srcOrd="3" destOrd="0" presId="urn:microsoft.com/office/officeart/2005/8/layout/radial6"/>
    <dgm:cxn modelId="{17FB07D2-503C-4D49-A827-923AE77A93A6}" type="presParOf" srcId="{982591BA-CF53-4ED1-BF91-172DCA141D53}" destId="{A175CAD6-ED54-4D09-BD90-827F05F22FCD}" srcOrd="4" destOrd="0" presId="urn:microsoft.com/office/officeart/2005/8/layout/radial6"/>
    <dgm:cxn modelId="{8805F31E-B256-40D6-AA80-AD0E91ACDD29}" type="presParOf" srcId="{982591BA-CF53-4ED1-BF91-172DCA141D53}" destId="{62D85D3F-CBBF-442D-880D-75DDAC6C2229}" srcOrd="5" destOrd="0" presId="urn:microsoft.com/office/officeart/2005/8/layout/radial6"/>
    <dgm:cxn modelId="{31531D24-B18F-4BC1-B189-510F8C3CEB45}" type="presParOf" srcId="{982591BA-CF53-4ED1-BF91-172DCA141D53}" destId="{C748B942-DDE4-4E3E-9366-A3656632230A}" srcOrd="6" destOrd="0" presId="urn:microsoft.com/office/officeart/2005/8/layout/radial6"/>
    <dgm:cxn modelId="{9F13D31E-43EF-4DB0-9B9C-5FD1BE91CD5E}" type="presParOf" srcId="{982591BA-CF53-4ED1-BF91-172DCA141D53}" destId="{3673A011-9CD3-474E-BE07-EFB649D282AB}" srcOrd="7" destOrd="0" presId="urn:microsoft.com/office/officeart/2005/8/layout/radial6"/>
    <dgm:cxn modelId="{B0B1BA14-7B89-4FC6-8448-C01D06C2D5A3}" type="presParOf" srcId="{982591BA-CF53-4ED1-BF91-172DCA141D53}" destId="{686FCFF5-1C99-4334-9129-D27B61DC7357}" srcOrd="8" destOrd="0" presId="urn:microsoft.com/office/officeart/2005/8/layout/radial6"/>
    <dgm:cxn modelId="{60C67DCF-6448-44D6-A031-A907A4BF8A69}" type="presParOf" srcId="{982591BA-CF53-4ED1-BF91-172DCA141D53}" destId="{783D3C9C-E627-4E96-9D1F-02121FB31635}" srcOrd="9" destOrd="0" presId="urn:microsoft.com/office/officeart/2005/8/layout/radial6"/>
    <dgm:cxn modelId="{7B7FF0F2-E0C4-49EB-962F-333350F091DE}" type="presParOf" srcId="{982591BA-CF53-4ED1-BF91-172DCA141D53}" destId="{05CCB44D-69AE-4957-8015-830EB491E4BA}" srcOrd="10" destOrd="0" presId="urn:microsoft.com/office/officeart/2005/8/layout/radial6"/>
    <dgm:cxn modelId="{FA2BBB4A-FC56-4993-8E70-7FC8F74A3025}" type="presParOf" srcId="{982591BA-CF53-4ED1-BF91-172DCA141D53}" destId="{99228D64-E8F4-49A0-BE21-2DE7730C11E7}" srcOrd="11" destOrd="0" presId="urn:microsoft.com/office/officeart/2005/8/layout/radial6"/>
    <dgm:cxn modelId="{94136456-0254-486A-8F4B-C4DAA8122A94}" type="presParOf" srcId="{982591BA-CF53-4ED1-BF91-172DCA141D53}" destId="{9DC3BCC6-6A60-48EC-8F57-CF9C99E1A4FB}" srcOrd="12" destOrd="0" presId="urn:microsoft.com/office/officeart/2005/8/layout/radial6"/>
    <dgm:cxn modelId="{3A98539D-960A-4E83-8A56-F93E761A7D7F}" type="presParOf" srcId="{982591BA-CF53-4ED1-BF91-172DCA141D53}" destId="{898841F9-35B0-4ABE-AFED-8EED90F7F4AE}" srcOrd="13" destOrd="0" presId="urn:microsoft.com/office/officeart/2005/8/layout/radial6"/>
    <dgm:cxn modelId="{84CE234C-E0F2-4DB9-A540-59DE97B42033}" type="presParOf" srcId="{982591BA-CF53-4ED1-BF91-172DCA141D53}" destId="{BDD5D722-28D2-45BF-A020-FB441EFC608F}" srcOrd="14" destOrd="0" presId="urn:microsoft.com/office/officeart/2005/8/layout/radial6"/>
    <dgm:cxn modelId="{679ED540-AC91-4B7E-AAC3-62B6EE626CD5}" type="presParOf" srcId="{982591BA-CF53-4ED1-BF91-172DCA141D53}" destId="{01AD63AD-C958-44E2-88B7-02EEB753EFE5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177F48-7AA8-4F3F-8EB5-7ED736C246F8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87658CA-DB3D-4D38-95E0-BE0430C22B54}">
      <dgm:prSet phldrT="[Текст]" custT="1"/>
      <dgm:spPr/>
      <dgm:t>
        <a:bodyPr/>
        <a:lstStyle/>
        <a:p>
          <a:r>
            <a:rPr lang="ru-RU" sz="16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Психолого-педагогическая диагностика </a:t>
          </a:r>
          <a:endParaRPr lang="ru-RU" sz="1600" dirty="0"/>
        </a:p>
      </dgm:t>
    </dgm:pt>
    <dgm:pt modelId="{0FF05DBD-8B43-4817-AE1B-445285BA44E2}" type="parTrans" cxnId="{7A8E842D-BFE9-4759-8D1E-D966D11C2850}">
      <dgm:prSet/>
      <dgm:spPr/>
      <dgm:t>
        <a:bodyPr/>
        <a:lstStyle/>
        <a:p>
          <a:endParaRPr lang="ru-RU"/>
        </a:p>
      </dgm:t>
    </dgm:pt>
    <dgm:pt modelId="{6184F77F-336C-4B43-ADCD-FE8F640DF420}" type="sibTrans" cxnId="{7A8E842D-BFE9-4759-8D1E-D966D11C2850}">
      <dgm:prSet/>
      <dgm:spPr/>
      <dgm:t>
        <a:bodyPr/>
        <a:lstStyle/>
        <a:p>
          <a:endParaRPr lang="ru-RU"/>
        </a:p>
      </dgm:t>
    </dgm:pt>
    <dgm:pt modelId="{77555768-0B83-4EAD-B6E1-0FDF1706619A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Тестирование;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76B7DDC-1076-4CC6-BE8D-EC1AA4B26786}" type="parTrans" cxnId="{39EAE3DE-542D-4BA3-84E3-D9D0162AEEBB}">
      <dgm:prSet/>
      <dgm:spPr/>
      <dgm:t>
        <a:bodyPr/>
        <a:lstStyle/>
        <a:p>
          <a:endParaRPr lang="ru-RU"/>
        </a:p>
      </dgm:t>
    </dgm:pt>
    <dgm:pt modelId="{594D3A57-3C66-4374-A265-1FA7EF84F1F8}" type="sibTrans" cxnId="{39EAE3DE-542D-4BA3-84E3-D9D0162AEEBB}">
      <dgm:prSet/>
      <dgm:spPr/>
      <dgm:t>
        <a:bodyPr/>
        <a:lstStyle/>
        <a:p>
          <a:endParaRPr lang="ru-RU"/>
        </a:p>
      </dgm:t>
    </dgm:pt>
    <dgm:pt modelId="{E0DDED51-B7FA-43C0-8DA1-042561BD6090}">
      <dgm:prSet phldrT="[Текст]" custT="1"/>
      <dgm:spPr/>
      <dgm:t>
        <a:bodyPr/>
        <a:lstStyle/>
        <a:p>
          <a:r>
            <a:rPr lang="ru-RU" sz="16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Аналитический этап </a:t>
          </a:r>
          <a:endParaRPr lang="ru-RU" sz="1600" dirty="0"/>
        </a:p>
      </dgm:t>
    </dgm:pt>
    <dgm:pt modelId="{6BB04961-0B3A-4099-85DA-0666E661E871}" type="parTrans" cxnId="{C435F3CC-0AA5-4473-86AB-F204D256435F}">
      <dgm:prSet/>
      <dgm:spPr/>
      <dgm:t>
        <a:bodyPr/>
        <a:lstStyle/>
        <a:p>
          <a:endParaRPr lang="ru-RU"/>
        </a:p>
      </dgm:t>
    </dgm:pt>
    <dgm:pt modelId="{0D708C59-9E6B-4403-9FC6-61C1AD9D2C34}" type="sibTrans" cxnId="{C435F3CC-0AA5-4473-86AB-F204D256435F}">
      <dgm:prSet/>
      <dgm:spPr/>
      <dgm:t>
        <a:bodyPr/>
        <a:lstStyle/>
        <a:p>
          <a:endParaRPr lang="ru-RU"/>
        </a:p>
      </dgm:t>
    </dgm:pt>
    <dgm:pt modelId="{2D8380A1-2DD8-4707-9344-E5E4F044269D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полученной информации;</a:t>
          </a:r>
          <a:endParaRPr lang="ru-RU" sz="1600" dirty="0"/>
        </a:p>
      </dgm:t>
    </dgm:pt>
    <dgm:pt modelId="{3EF5A1E6-3617-4296-AB21-BA181AA9FBEC}" type="parTrans" cxnId="{C58375A5-E9FB-41D5-96C4-1ACBEA4D73F5}">
      <dgm:prSet/>
      <dgm:spPr/>
      <dgm:t>
        <a:bodyPr/>
        <a:lstStyle/>
        <a:p>
          <a:endParaRPr lang="ru-RU"/>
        </a:p>
      </dgm:t>
    </dgm:pt>
    <dgm:pt modelId="{01D2C6FA-0EAA-493F-9B3C-38C24A1EBDC9}" type="sibTrans" cxnId="{C58375A5-E9FB-41D5-96C4-1ACBEA4D73F5}">
      <dgm:prSet/>
      <dgm:spPr/>
      <dgm:t>
        <a:bodyPr/>
        <a:lstStyle/>
        <a:p>
          <a:endParaRPr lang="ru-RU"/>
        </a:p>
      </dgm:t>
    </dgm:pt>
    <dgm:pt modelId="{6210461D-5A67-456E-9376-9D0AC9EE4C7B}">
      <dgm:prSet phldrT="[Текст]" custT="1"/>
      <dgm:spPr/>
      <dgm:t>
        <a:bodyPr/>
        <a:lstStyle/>
        <a:p>
          <a:r>
            <a:rPr lang="ru-RU" sz="16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Завершающий этап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29C3380-EA7C-4150-A542-645AF74BC5D3}" type="parTrans" cxnId="{676CB10C-F787-4842-90D1-2FD9E191D30B}">
      <dgm:prSet/>
      <dgm:spPr/>
      <dgm:t>
        <a:bodyPr/>
        <a:lstStyle/>
        <a:p>
          <a:endParaRPr lang="ru-RU"/>
        </a:p>
      </dgm:t>
    </dgm:pt>
    <dgm:pt modelId="{FBA353F7-089D-4C8C-BE24-DE8E758C4F61}" type="sibTrans" cxnId="{676CB10C-F787-4842-90D1-2FD9E191D30B}">
      <dgm:prSet/>
      <dgm:spPr/>
      <dgm:t>
        <a:bodyPr/>
        <a:lstStyle/>
        <a:p>
          <a:endParaRPr lang="ru-RU"/>
        </a:p>
      </dgm:t>
    </dgm:pt>
    <dgm:pt modelId="{1453720A-F72E-43B5-B35F-837230EEB8FF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Заключение ПМПК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9207711-EB30-4988-BBEA-B549FE909E7B}" type="parTrans" cxnId="{2654C2E0-A954-472C-ACB4-6D699883D60D}">
      <dgm:prSet/>
      <dgm:spPr/>
      <dgm:t>
        <a:bodyPr/>
        <a:lstStyle/>
        <a:p>
          <a:endParaRPr lang="ru-RU"/>
        </a:p>
      </dgm:t>
    </dgm:pt>
    <dgm:pt modelId="{F89DD8C9-62E8-4844-8403-5CE09D2240FC}" type="sibTrans" cxnId="{2654C2E0-A954-472C-ACB4-6D699883D60D}">
      <dgm:prSet/>
      <dgm:spPr/>
      <dgm:t>
        <a:bodyPr/>
        <a:lstStyle/>
        <a:p>
          <a:endParaRPr lang="ru-RU"/>
        </a:p>
      </dgm:t>
    </dgm:pt>
    <dgm:pt modelId="{9466216E-0331-4269-8513-ADB9D364015B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Дифференцирование выявленных проблем.</a:t>
          </a:r>
          <a:endParaRPr lang="ru-RU" sz="1600" dirty="0"/>
        </a:p>
      </dgm:t>
    </dgm:pt>
    <dgm:pt modelId="{856E8012-5A91-402E-A3CF-04478913ED26}" type="parTrans" cxnId="{FE7815C8-FFF0-4472-A7B1-16F761797632}">
      <dgm:prSet/>
      <dgm:spPr/>
      <dgm:t>
        <a:bodyPr/>
        <a:lstStyle/>
        <a:p>
          <a:endParaRPr lang="ru-RU"/>
        </a:p>
      </dgm:t>
    </dgm:pt>
    <dgm:pt modelId="{CA95A98B-2810-4C6E-B2D7-73085B853F58}" type="sibTrans" cxnId="{FE7815C8-FFF0-4472-A7B1-16F761797632}">
      <dgm:prSet/>
      <dgm:spPr/>
      <dgm:t>
        <a:bodyPr/>
        <a:lstStyle/>
        <a:p>
          <a:endParaRPr lang="ru-RU"/>
        </a:p>
      </dgm:t>
    </dgm:pt>
    <dgm:pt modelId="{A6C91119-5D93-4E25-9F90-3578E5E3014D}">
      <dgm:prSet custT="1"/>
      <dgm:spPr/>
      <dgm:t>
        <a:bodyPr/>
        <a:lstStyle/>
        <a:p>
          <a:r>
            <a:rPr lang="ru-RU" sz="1600" b="1" u="sng" dirty="0" smtClean="0">
              <a:latin typeface="Times New Roman" pitchFamily="18" charset="0"/>
              <a:cs typeface="Times New Roman" pitchFamily="18" charset="0"/>
            </a:rPr>
            <a:t>Технологический</a:t>
          </a:r>
          <a:endParaRPr lang="ru-RU" sz="1600" b="1" u="sng" dirty="0">
            <a:latin typeface="Times New Roman" pitchFamily="18" charset="0"/>
            <a:cs typeface="Times New Roman" pitchFamily="18" charset="0"/>
          </a:endParaRPr>
        </a:p>
      </dgm:t>
    </dgm:pt>
    <dgm:pt modelId="{5D585BD4-2122-42E7-866B-A9A094AFFEE1}" type="parTrans" cxnId="{4133061B-1EA7-4739-AEF4-07C07CE8B18F}">
      <dgm:prSet/>
      <dgm:spPr/>
      <dgm:t>
        <a:bodyPr/>
        <a:lstStyle/>
        <a:p>
          <a:endParaRPr lang="ru-RU"/>
        </a:p>
      </dgm:t>
    </dgm:pt>
    <dgm:pt modelId="{4012A5B9-2AA7-43FA-A4B2-443F32301C33}" type="sibTrans" cxnId="{4133061B-1EA7-4739-AEF4-07C07CE8B18F}">
      <dgm:prSet/>
      <dgm:spPr/>
      <dgm:t>
        <a:bodyPr/>
        <a:lstStyle/>
        <a:p>
          <a:endParaRPr lang="ru-RU"/>
        </a:p>
      </dgm:t>
    </dgm:pt>
    <dgm:pt modelId="{109BC83C-EF71-4CB5-AEC8-C56A0B7984A5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Коррекционно-развивающая работа;  </a:t>
          </a:r>
          <a:endParaRPr lang="ru-RU" sz="1600" dirty="0"/>
        </a:p>
      </dgm:t>
    </dgm:pt>
    <dgm:pt modelId="{C535FB0E-A8A5-4CE4-84E3-546E36D36BC9}" type="parTrans" cxnId="{8545AF3C-721B-48AD-AAF9-20AC4165C001}">
      <dgm:prSet/>
      <dgm:spPr/>
      <dgm:t>
        <a:bodyPr/>
        <a:lstStyle/>
        <a:p>
          <a:endParaRPr lang="ru-RU"/>
        </a:p>
      </dgm:t>
    </dgm:pt>
    <dgm:pt modelId="{A8C53921-D788-4FB7-AF09-18B3F36EDF4E}" type="sibTrans" cxnId="{8545AF3C-721B-48AD-AAF9-20AC4165C001}">
      <dgm:prSet/>
      <dgm:spPr/>
      <dgm:t>
        <a:bodyPr/>
        <a:lstStyle/>
        <a:p>
          <a:endParaRPr lang="ru-RU"/>
        </a:p>
      </dgm:t>
    </dgm:pt>
    <dgm:pt modelId="{8998DF72-156B-456E-96BC-A58673DFC6BC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Реализация АООП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C968F49-7686-4C2D-A86C-CD7708DA2E4D}" type="parTrans" cxnId="{B7B23235-AE23-4B94-B2CE-0FC7553AA295}">
      <dgm:prSet/>
      <dgm:spPr/>
      <dgm:t>
        <a:bodyPr/>
        <a:lstStyle/>
        <a:p>
          <a:endParaRPr lang="ru-RU"/>
        </a:p>
      </dgm:t>
    </dgm:pt>
    <dgm:pt modelId="{E3950E30-AA32-42E8-8928-2AA9CEF1742C}" type="sibTrans" cxnId="{B7B23235-AE23-4B94-B2CE-0FC7553AA295}">
      <dgm:prSet/>
      <dgm:spPr/>
      <dgm:t>
        <a:bodyPr/>
        <a:lstStyle/>
        <a:p>
          <a:endParaRPr lang="ru-RU"/>
        </a:p>
      </dgm:t>
    </dgm:pt>
    <dgm:pt modelId="{79FD8304-B628-44BD-9354-1107ACA192B7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Консультирование субъектов образовательного процесса (дети, родители, педагоги)</a:t>
          </a:r>
          <a:endParaRPr lang="ru-RU" sz="1600" dirty="0"/>
        </a:p>
      </dgm:t>
    </dgm:pt>
    <dgm:pt modelId="{8B386E1B-7357-4B18-BBF4-F7606C3541F4}" type="parTrans" cxnId="{D9F4C5B0-49A6-493C-A3FE-909F48D8A18D}">
      <dgm:prSet/>
      <dgm:spPr/>
      <dgm:t>
        <a:bodyPr/>
        <a:lstStyle/>
        <a:p>
          <a:endParaRPr lang="ru-RU"/>
        </a:p>
      </dgm:t>
    </dgm:pt>
    <dgm:pt modelId="{D4D0312B-5ACF-4CF4-84C8-3B516B1043E4}" type="sibTrans" cxnId="{D9F4C5B0-49A6-493C-A3FE-909F48D8A18D}">
      <dgm:prSet/>
      <dgm:spPr/>
      <dgm:t>
        <a:bodyPr/>
        <a:lstStyle/>
        <a:p>
          <a:endParaRPr lang="ru-RU"/>
        </a:p>
      </dgm:t>
    </dgm:pt>
    <dgm:pt modelId="{5CAD5FF7-E059-45E8-8DB6-4FA94C099B4B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Беседа;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941781B-6B2D-4451-A2B7-274163B53C8C}" type="sibTrans" cxnId="{18CC09CA-9C9E-4384-B1C5-CB5B138CC957}">
      <dgm:prSet/>
      <dgm:spPr/>
      <dgm:t>
        <a:bodyPr/>
        <a:lstStyle/>
        <a:p>
          <a:endParaRPr lang="ru-RU"/>
        </a:p>
      </dgm:t>
    </dgm:pt>
    <dgm:pt modelId="{383186A2-5EE4-4985-B008-3F1291E910FA}" type="parTrans" cxnId="{18CC09CA-9C9E-4384-B1C5-CB5B138CC957}">
      <dgm:prSet/>
      <dgm:spPr/>
      <dgm:t>
        <a:bodyPr/>
        <a:lstStyle/>
        <a:p>
          <a:endParaRPr lang="ru-RU"/>
        </a:p>
      </dgm:t>
    </dgm:pt>
    <dgm:pt modelId="{F5BEDAAD-75D6-4BAE-9F32-9BD96ADE0185}" type="pres">
      <dgm:prSet presAssocID="{0C177F48-7AA8-4F3F-8EB5-7ED736C246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DEE4D0-E149-43A7-89D7-4B9EBBA76C87}" type="pres">
      <dgm:prSet presAssocID="{0C177F48-7AA8-4F3F-8EB5-7ED736C246F8}" presName="tSp" presStyleCnt="0"/>
      <dgm:spPr/>
    </dgm:pt>
    <dgm:pt modelId="{07E5FBFB-F41C-4801-AAF4-3CF6A4120AB2}" type="pres">
      <dgm:prSet presAssocID="{0C177F48-7AA8-4F3F-8EB5-7ED736C246F8}" presName="bSp" presStyleCnt="0"/>
      <dgm:spPr/>
    </dgm:pt>
    <dgm:pt modelId="{7A68EE95-3FA5-494A-B7CD-F4CF95273927}" type="pres">
      <dgm:prSet presAssocID="{0C177F48-7AA8-4F3F-8EB5-7ED736C246F8}" presName="process" presStyleCnt="0"/>
      <dgm:spPr/>
    </dgm:pt>
    <dgm:pt modelId="{028D9D3A-FB91-43F2-9E5C-3CA860B7B969}" type="pres">
      <dgm:prSet presAssocID="{A87658CA-DB3D-4D38-95E0-BE0430C22B54}" presName="composite1" presStyleCnt="0"/>
      <dgm:spPr/>
    </dgm:pt>
    <dgm:pt modelId="{39D58DC7-D13C-4B6F-8882-83470F39B659}" type="pres">
      <dgm:prSet presAssocID="{A87658CA-DB3D-4D38-95E0-BE0430C22B54}" presName="dummyNode1" presStyleLbl="node1" presStyleIdx="0" presStyleCnt="4"/>
      <dgm:spPr/>
    </dgm:pt>
    <dgm:pt modelId="{E031A9EE-0A69-4D59-844E-E02DE167F077}" type="pres">
      <dgm:prSet presAssocID="{A87658CA-DB3D-4D38-95E0-BE0430C22B54}" presName="childNode1" presStyleLbl="bgAcc1" presStyleIdx="0" presStyleCnt="4" custScaleX="140504" custScaleY="257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683F3-09AD-4312-A11C-6E4CB168583A}" type="pres">
      <dgm:prSet presAssocID="{A87658CA-DB3D-4D38-95E0-BE0430C22B54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96761-E28C-4A21-9308-8A09F1B3C90E}" type="pres">
      <dgm:prSet presAssocID="{A87658CA-DB3D-4D38-95E0-BE0430C22B54}" presName="parentNode1" presStyleLbl="node1" presStyleIdx="0" presStyleCnt="4" custScaleX="151320" custScaleY="2005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BFAB4-D097-47EC-97FF-F62F4613D1D4}" type="pres">
      <dgm:prSet presAssocID="{A87658CA-DB3D-4D38-95E0-BE0430C22B54}" presName="connSite1" presStyleCnt="0"/>
      <dgm:spPr/>
    </dgm:pt>
    <dgm:pt modelId="{1F98E826-4C6F-4990-ACC1-C773179AB8B7}" type="pres">
      <dgm:prSet presAssocID="{6184F77F-336C-4B43-ADCD-FE8F640DF420}" presName="Name9" presStyleLbl="sibTrans2D1" presStyleIdx="0" presStyleCnt="3"/>
      <dgm:spPr/>
      <dgm:t>
        <a:bodyPr/>
        <a:lstStyle/>
        <a:p>
          <a:endParaRPr lang="ru-RU"/>
        </a:p>
      </dgm:t>
    </dgm:pt>
    <dgm:pt modelId="{C719CF0E-8765-4D2D-9FBF-6B08F81445C0}" type="pres">
      <dgm:prSet presAssocID="{E0DDED51-B7FA-43C0-8DA1-042561BD6090}" presName="composite2" presStyleCnt="0"/>
      <dgm:spPr/>
    </dgm:pt>
    <dgm:pt modelId="{DA59B1CF-271B-4942-8EA9-9587CA0142E9}" type="pres">
      <dgm:prSet presAssocID="{E0DDED51-B7FA-43C0-8DA1-042561BD6090}" presName="dummyNode2" presStyleLbl="node1" presStyleIdx="0" presStyleCnt="4"/>
      <dgm:spPr/>
    </dgm:pt>
    <dgm:pt modelId="{68C59A6D-4F85-427E-8A15-1632E6947735}" type="pres">
      <dgm:prSet presAssocID="{E0DDED51-B7FA-43C0-8DA1-042561BD6090}" presName="childNode2" presStyleLbl="bgAcc1" presStyleIdx="1" presStyleCnt="4" custScaleX="125390" custScaleY="115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9E8A6-4FC9-4BD9-9D1B-EE6E122BAB5A}" type="pres">
      <dgm:prSet presAssocID="{E0DDED51-B7FA-43C0-8DA1-042561BD6090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2FEC2-4801-45F6-AEC3-63F238709AFB}" type="pres">
      <dgm:prSet presAssocID="{E0DDED51-B7FA-43C0-8DA1-042561BD6090}" presName="parentNode2" presStyleLbl="node1" presStyleIdx="1" presStyleCnt="4" custScaleX="1522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3DA47-5FF2-4245-8A1B-281EBED7769A}" type="pres">
      <dgm:prSet presAssocID="{E0DDED51-B7FA-43C0-8DA1-042561BD6090}" presName="connSite2" presStyleCnt="0"/>
      <dgm:spPr/>
    </dgm:pt>
    <dgm:pt modelId="{14F3FC45-874B-42E2-BA88-D1DBF2A15AD8}" type="pres">
      <dgm:prSet presAssocID="{0D708C59-9E6B-4403-9FC6-61C1AD9D2C34}" presName="Name18" presStyleLbl="sibTrans2D1" presStyleIdx="1" presStyleCnt="3"/>
      <dgm:spPr/>
      <dgm:t>
        <a:bodyPr/>
        <a:lstStyle/>
        <a:p>
          <a:endParaRPr lang="ru-RU"/>
        </a:p>
      </dgm:t>
    </dgm:pt>
    <dgm:pt modelId="{B1A4D7E8-9932-4BF0-A95C-FC58A25E1876}" type="pres">
      <dgm:prSet presAssocID="{A6C91119-5D93-4E25-9F90-3578E5E3014D}" presName="composite1" presStyleCnt="0"/>
      <dgm:spPr/>
    </dgm:pt>
    <dgm:pt modelId="{E861ACEE-BCE3-4EA5-8367-65038E776D23}" type="pres">
      <dgm:prSet presAssocID="{A6C91119-5D93-4E25-9F90-3578E5E3014D}" presName="dummyNode1" presStyleLbl="node1" presStyleIdx="1" presStyleCnt="4"/>
      <dgm:spPr/>
    </dgm:pt>
    <dgm:pt modelId="{FA00D6CD-4553-4FFA-83A8-CE8BF6795C3F}" type="pres">
      <dgm:prSet presAssocID="{A6C91119-5D93-4E25-9F90-3578E5E3014D}" presName="childNode1" presStyleLbl="bgAcc1" presStyleIdx="2" presStyleCnt="4" custScaleX="135181" custScaleY="311935" custLinFactNeighborX="8397" custLinFactNeighborY="-6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1A124-02B0-4836-9052-2BE588C99C0E}" type="pres">
      <dgm:prSet presAssocID="{A6C91119-5D93-4E25-9F90-3578E5E3014D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48509E-4162-4CAB-B11C-B44EBFB11330}" type="pres">
      <dgm:prSet presAssocID="{A6C91119-5D93-4E25-9F90-3578E5E3014D}" presName="parentNode1" presStyleLbl="node1" presStyleIdx="2" presStyleCnt="4" custScaleX="1621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C043C-91EA-4F97-8908-4C202615217B}" type="pres">
      <dgm:prSet presAssocID="{A6C91119-5D93-4E25-9F90-3578E5E3014D}" presName="connSite1" presStyleCnt="0"/>
      <dgm:spPr/>
    </dgm:pt>
    <dgm:pt modelId="{12DC7210-279A-49E0-A5B2-5272C9C9D4EB}" type="pres">
      <dgm:prSet presAssocID="{4012A5B9-2AA7-43FA-A4B2-443F32301C33}" presName="Name9" presStyleLbl="sibTrans2D1" presStyleIdx="2" presStyleCnt="3"/>
      <dgm:spPr/>
      <dgm:t>
        <a:bodyPr/>
        <a:lstStyle/>
        <a:p>
          <a:endParaRPr lang="ru-RU"/>
        </a:p>
      </dgm:t>
    </dgm:pt>
    <dgm:pt modelId="{52AEE5F4-0796-4603-87C8-601F0EA81CA1}" type="pres">
      <dgm:prSet presAssocID="{6210461D-5A67-456E-9376-9D0AC9EE4C7B}" presName="composite2" presStyleCnt="0"/>
      <dgm:spPr/>
    </dgm:pt>
    <dgm:pt modelId="{726D46D9-7C26-4E87-9A41-EC4F3667302D}" type="pres">
      <dgm:prSet presAssocID="{6210461D-5A67-456E-9376-9D0AC9EE4C7B}" presName="dummyNode2" presStyleLbl="node1" presStyleIdx="2" presStyleCnt="4"/>
      <dgm:spPr/>
    </dgm:pt>
    <dgm:pt modelId="{57207950-6F3F-4A22-A233-767915CD946A}" type="pres">
      <dgm:prSet presAssocID="{6210461D-5A67-456E-9376-9D0AC9EE4C7B}" presName="childNode2" presStyleLbl="bgAcc1" presStyleIdx="3" presStyleCnt="4" custScaleX="121226" custScaleY="75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AB2929-DB82-443E-B8F2-833A55F89996}" type="pres">
      <dgm:prSet presAssocID="{6210461D-5A67-456E-9376-9D0AC9EE4C7B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C72B9-06EE-414F-8169-D56561A07C5D}" type="pres">
      <dgm:prSet presAssocID="{6210461D-5A67-456E-9376-9D0AC9EE4C7B}" presName="parentNode2" presStyleLbl="node1" presStyleIdx="3" presStyleCnt="4" custScaleX="141593" custScaleY="1467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7D26D-02BE-4A9B-B7AE-DEA51AC98CE2}" type="pres">
      <dgm:prSet presAssocID="{6210461D-5A67-456E-9376-9D0AC9EE4C7B}" presName="connSite2" presStyleCnt="0"/>
      <dgm:spPr/>
    </dgm:pt>
  </dgm:ptLst>
  <dgm:cxnLst>
    <dgm:cxn modelId="{D6541853-65FB-4E59-A248-5DC81242B96E}" type="presOf" srcId="{E0DDED51-B7FA-43C0-8DA1-042561BD6090}" destId="{D282FEC2-4801-45F6-AEC3-63F238709AFB}" srcOrd="0" destOrd="0" presId="urn:microsoft.com/office/officeart/2005/8/layout/hProcess4"/>
    <dgm:cxn modelId="{233074C0-B749-458A-8668-DC50B0ABE586}" type="presOf" srcId="{109BC83C-EF71-4CB5-AEC8-C56A0B7984A5}" destId="{FA00D6CD-4553-4FFA-83A8-CE8BF6795C3F}" srcOrd="0" destOrd="0" presId="urn:microsoft.com/office/officeart/2005/8/layout/hProcess4"/>
    <dgm:cxn modelId="{D28DD10F-8563-4980-9B23-6F0553E29953}" type="presOf" srcId="{4012A5B9-2AA7-43FA-A4B2-443F32301C33}" destId="{12DC7210-279A-49E0-A5B2-5272C9C9D4EB}" srcOrd="0" destOrd="0" presId="urn:microsoft.com/office/officeart/2005/8/layout/hProcess4"/>
    <dgm:cxn modelId="{E415EBCB-FA6B-40B6-BF7E-5CE28DEC058C}" type="presOf" srcId="{6210461D-5A67-456E-9376-9D0AC9EE4C7B}" destId="{B7EC72B9-06EE-414F-8169-D56561A07C5D}" srcOrd="0" destOrd="0" presId="urn:microsoft.com/office/officeart/2005/8/layout/hProcess4"/>
    <dgm:cxn modelId="{4133061B-1EA7-4739-AEF4-07C07CE8B18F}" srcId="{0C177F48-7AA8-4F3F-8EB5-7ED736C246F8}" destId="{A6C91119-5D93-4E25-9F90-3578E5E3014D}" srcOrd="2" destOrd="0" parTransId="{5D585BD4-2122-42E7-866B-A9A094AFFEE1}" sibTransId="{4012A5B9-2AA7-43FA-A4B2-443F32301C33}"/>
    <dgm:cxn modelId="{C58375A5-E9FB-41D5-96C4-1ACBEA4D73F5}" srcId="{E0DDED51-B7FA-43C0-8DA1-042561BD6090}" destId="{2D8380A1-2DD8-4707-9344-E5E4F044269D}" srcOrd="0" destOrd="0" parTransId="{3EF5A1E6-3617-4296-AB21-BA181AA9FBEC}" sibTransId="{01D2C6FA-0EAA-493F-9B3C-38C24A1EBDC9}"/>
    <dgm:cxn modelId="{33D99523-F80C-4D8A-8561-DE29D9C8B0C5}" type="presOf" srcId="{77555768-0B83-4EAD-B6E1-0FDF1706619A}" destId="{04B683F3-09AD-4312-A11C-6E4CB168583A}" srcOrd="1" destOrd="0" presId="urn:microsoft.com/office/officeart/2005/8/layout/hProcess4"/>
    <dgm:cxn modelId="{39EAE3DE-542D-4BA3-84E3-D9D0162AEEBB}" srcId="{A87658CA-DB3D-4D38-95E0-BE0430C22B54}" destId="{77555768-0B83-4EAD-B6E1-0FDF1706619A}" srcOrd="0" destOrd="0" parTransId="{276B7DDC-1076-4CC6-BE8D-EC1AA4B26786}" sibTransId="{594D3A57-3C66-4374-A265-1FA7EF84F1F8}"/>
    <dgm:cxn modelId="{0FB570F1-5AA0-42EE-A820-B5F8DF4104DB}" type="presOf" srcId="{109BC83C-EF71-4CB5-AEC8-C56A0B7984A5}" destId="{7F41A124-02B0-4836-9052-2BE588C99C0E}" srcOrd="1" destOrd="0" presId="urn:microsoft.com/office/officeart/2005/8/layout/hProcess4"/>
    <dgm:cxn modelId="{46BE1716-5CF9-4792-A6A7-F43E80AF9F69}" type="presOf" srcId="{2D8380A1-2DD8-4707-9344-E5E4F044269D}" destId="{0BE9E8A6-4FC9-4BD9-9D1B-EE6E122BAB5A}" srcOrd="1" destOrd="0" presId="urn:microsoft.com/office/officeart/2005/8/layout/hProcess4"/>
    <dgm:cxn modelId="{F3B2F693-DA77-4B6E-B194-EE8C170ED2D9}" type="presOf" srcId="{0D708C59-9E6B-4403-9FC6-61C1AD9D2C34}" destId="{14F3FC45-874B-42E2-BA88-D1DBF2A15AD8}" srcOrd="0" destOrd="0" presId="urn:microsoft.com/office/officeart/2005/8/layout/hProcess4"/>
    <dgm:cxn modelId="{AB884B38-EE9D-4B16-BAD2-706A3431312A}" type="presOf" srcId="{0C177F48-7AA8-4F3F-8EB5-7ED736C246F8}" destId="{F5BEDAAD-75D6-4BAE-9F32-9BD96ADE0185}" srcOrd="0" destOrd="0" presId="urn:microsoft.com/office/officeart/2005/8/layout/hProcess4"/>
    <dgm:cxn modelId="{7A8E842D-BFE9-4759-8D1E-D966D11C2850}" srcId="{0C177F48-7AA8-4F3F-8EB5-7ED736C246F8}" destId="{A87658CA-DB3D-4D38-95E0-BE0430C22B54}" srcOrd="0" destOrd="0" parTransId="{0FF05DBD-8B43-4817-AE1B-445285BA44E2}" sibTransId="{6184F77F-336C-4B43-ADCD-FE8F640DF420}"/>
    <dgm:cxn modelId="{676CB10C-F787-4842-90D1-2FD9E191D30B}" srcId="{0C177F48-7AA8-4F3F-8EB5-7ED736C246F8}" destId="{6210461D-5A67-456E-9376-9D0AC9EE4C7B}" srcOrd="3" destOrd="0" parTransId="{929C3380-EA7C-4150-A542-645AF74BC5D3}" sibTransId="{FBA353F7-089D-4C8C-BE24-DE8E758C4F61}"/>
    <dgm:cxn modelId="{18CC09CA-9C9E-4384-B1C5-CB5B138CC957}" srcId="{A87658CA-DB3D-4D38-95E0-BE0430C22B54}" destId="{5CAD5FF7-E059-45E8-8DB6-4FA94C099B4B}" srcOrd="1" destOrd="0" parTransId="{383186A2-5EE4-4985-B008-3F1291E910FA}" sibTransId="{A941781B-6B2D-4451-A2B7-274163B53C8C}"/>
    <dgm:cxn modelId="{C0A169DD-27FF-4EB6-B444-F4FC3B411CE9}" type="presOf" srcId="{1453720A-F72E-43B5-B35F-837230EEB8FF}" destId="{04B683F3-09AD-4312-A11C-6E4CB168583A}" srcOrd="1" destOrd="2" presId="urn:microsoft.com/office/officeart/2005/8/layout/hProcess4"/>
    <dgm:cxn modelId="{8545AF3C-721B-48AD-AAF9-20AC4165C001}" srcId="{A6C91119-5D93-4E25-9F90-3578E5E3014D}" destId="{109BC83C-EF71-4CB5-AEC8-C56A0B7984A5}" srcOrd="0" destOrd="0" parTransId="{C535FB0E-A8A5-4CE4-84E3-546E36D36BC9}" sibTransId="{A8C53921-D788-4FB7-AF09-18B3F36EDF4E}"/>
    <dgm:cxn modelId="{0995E09B-57ED-43D7-BC8E-C2E9E8C378C1}" type="presOf" srcId="{6184F77F-336C-4B43-ADCD-FE8F640DF420}" destId="{1F98E826-4C6F-4990-ACC1-C773179AB8B7}" srcOrd="0" destOrd="0" presId="urn:microsoft.com/office/officeart/2005/8/layout/hProcess4"/>
    <dgm:cxn modelId="{B8779BEB-5749-4F22-BB27-DB3A5C0AC8BA}" type="presOf" srcId="{77555768-0B83-4EAD-B6E1-0FDF1706619A}" destId="{E031A9EE-0A69-4D59-844E-E02DE167F077}" srcOrd="0" destOrd="0" presId="urn:microsoft.com/office/officeart/2005/8/layout/hProcess4"/>
    <dgm:cxn modelId="{17D53AC6-C909-4616-A660-FE640218D4A1}" type="presOf" srcId="{8998DF72-156B-456E-96BC-A58673DFC6BC}" destId="{7F41A124-02B0-4836-9052-2BE588C99C0E}" srcOrd="1" destOrd="1" presId="urn:microsoft.com/office/officeart/2005/8/layout/hProcess4"/>
    <dgm:cxn modelId="{4338FB8F-3F5C-47AC-9643-4AA336F899DF}" type="presOf" srcId="{79FD8304-B628-44BD-9354-1107ACA192B7}" destId="{57207950-6F3F-4A22-A233-767915CD946A}" srcOrd="0" destOrd="0" presId="urn:microsoft.com/office/officeart/2005/8/layout/hProcess4"/>
    <dgm:cxn modelId="{9A891C4E-DE9B-4B0D-B3A1-1DAA45F9EB4D}" type="presOf" srcId="{1453720A-F72E-43B5-B35F-837230EEB8FF}" destId="{E031A9EE-0A69-4D59-844E-E02DE167F077}" srcOrd="0" destOrd="2" presId="urn:microsoft.com/office/officeart/2005/8/layout/hProcess4"/>
    <dgm:cxn modelId="{C435F3CC-0AA5-4473-86AB-F204D256435F}" srcId="{0C177F48-7AA8-4F3F-8EB5-7ED736C246F8}" destId="{E0DDED51-B7FA-43C0-8DA1-042561BD6090}" srcOrd="1" destOrd="0" parTransId="{6BB04961-0B3A-4099-85DA-0666E661E871}" sibTransId="{0D708C59-9E6B-4403-9FC6-61C1AD9D2C34}"/>
    <dgm:cxn modelId="{2654C2E0-A954-472C-ACB4-6D699883D60D}" srcId="{A87658CA-DB3D-4D38-95E0-BE0430C22B54}" destId="{1453720A-F72E-43B5-B35F-837230EEB8FF}" srcOrd="2" destOrd="0" parTransId="{59207711-EB30-4988-BBEA-B549FE909E7B}" sibTransId="{F89DD8C9-62E8-4844-8403-5CE09D2240FC}"/>
    <dgm:cxn modelId="{2B0989C9-0B8E-4F41-B0C5-977D21080289}" type="presOf" srcId="{5CAD5FF7-E059-45E8-8DB6-4FA94C099B4B}" destId="{E031A9EE-0A69-4D59-844E-E02DE167F077}" srcOrd="0" destOrd="1" presId="urn:microsoft.com/office/officeart/2005/8/layout/hProcess4"/>
    <dgm:cxn modelId="{5F5914AC-9184-4F73-B76E-AE3099768AA9}" type="presOf" srcId="{2D8380A1-2DD8-4707-9344-E5E4F044269D}" destId="{68C59A6D-4F85-427E-8A15-1632E6947735}" srcOrd="0" destOrd="0" presId="urn:microsoft.com/office/officeart/2005/8/layout/hProcess4"/>
    <dgm:cxn modelId="{D9F4C5B0-49A6-493C-A3FE-909F48D8A18D}" srcId="{6210461D-5A67-456E-9376-9D0AC9EE4C7B}" destId="{79FD8304-B628-44BD-9354-1107ACA192B7}" srcOrd="0" destOrd="0" parTransId="{8B386E1B-7357-4B18-BBF4-F7606C3541F4}" sibTransId="{D4D0312B-5ACF-4CF4-84C8-3B516B1043E4}"/>
    <dgm:cxn modelId="{6DA9A78B-A8E2-4CAB-B4FC-9135B30F49DF}" type="presOf" srcId="{8998DF72-156B-456E-96BC-A58673DFC6BC}" destId="{FA00D6CD-4553-4FFA-83A8-CE8BF6795C3F}" srcOrd="0" destOrd="1" presId="urn:microsoft.com/office/officeart/2005/8/layout/hProcess4"/>
    <dgm:cxn modelId="{B7B23235-AE23-4B94-B2CE-0FC7553AA295}" srcId="{A6C91119-5D93-4E25-9F90-3578E5E3014D}" destId="{8998DF72-156B-456E-96BC-A58673DFC6BC}" srcOrd="1" destOrd="0" parTransId="{DC968F49-7686-4C2D-A86C-CD7708DA2E4D}" sibTransId="{E3950E30-AA32-42E8-8928-2AA9CEF1742C}"/>
    <dgm:cxn modelId="{9BBE7E90-5CFB-43F2-A6FF-61D0C327B598}" type="presOf" srcId="{9466216E-0331-4269-8513-ADB9D364015B}" destId="{68C59A6D-4F85-427E-8A15-1632E6947735}" srcOrd="0" destOrd="1" presId="urn:microsoft.com/office/officeart/2005/8/layout/hProcess4"/>
    <dgm:cxn modelId="{4632EC7C-A676-4A82-A827-24E9DA4E1E5D}" type="presOf" srcId="{A87658CA-DB3D-4D38-95E0-BE0430C22B54}" destId="{41896761-E28C-4A21-9308-8A09F1B3C90E}" srcOrd="0" destOrd="0" presId="urn:microsoft.com/office/officeart/2005/8/layout/hProcess4"/>
    <dgm:cxn modelId="{FE7815C8-FFF0-4472-A7B1-16F761797632}" srcId="{E0DDED51-B7FA-43C0-8DA1-042561BD6090}" destId="{9466216E-0331-4269-8513-ADB9D364015B}" srcOrd="1" destOrd="0" parTransId="{856E8012-5A91-402E-A3CF-04478913ED26}" sibTransId="{CA95A98B-2810-4C6E-B2D7-73085B853F58}"/>
    <dgm:cxn modelId="{2392CD09-EC95-4E5E-8062-142A9B60AFE3}" type="presOf" srcId="{A6C91119-5D93-4E25-9F90-3578E5E3014D}" destId="{DC48509E-4162-4CAB-B11C-B44EBFB11330}" srcOrd="0" destOrd="0" presId="urn:microsoft.com/office/officeart/2005/8/layout/hProcess4"/>
    <dgm:cxn modelId="{A0D82F4D-F9D0-4284-A747-82F44860F83B}" type="presOf" srcId="{79FD8304-B628-44BD-9354-1107ACA192B7}" destId="{FEAB2929-DB82-443E-B8F2-833A55F89996}" srcOrd="1" destOrd="0" presId="urn:microsoft.com/office/officeart/2005/8/layout/hProcess4"/>
    <dgm:cxn modelId="{F30880CA-AFC5-46A1-95B0-5FCFA5EC1F89}" type="presOf" srcId="{5CAD5FF7-E059-45E8-8DB6-4FA94C099B4B}" destId="{04B683F3-09AD-4312-A11C-6E4CB168583A}" srcOrd="1" destOrd="1" presId="urn:microsoft.com/office/officeart/2005/8/layout/hProcess4"/>
    <dgm:cxn modelId="{E69E9071-7E48-4A51-A3F7-2696361CEFA0}" type="presOf" srcId="{9466216E-0331-4269-8513-ADB9D364015B}" destId="{0BE9E8A6-4FC9-4BD9-9D1B-EE6E122BAB5A}" srcOrd="1" destOrd="1" presId="urn:microsoft.com/office/officeart/2005/8/layout/hProcess4"/>
    <dgm:cxn modelId="{C797E059-73CD-4AAB-A990-E5F91F7280FC}" type="presParOf" srcId="{F5BEDAAD-75D6-4BAE-9F32-9BD96ADE0185}" destId="{AEDEE4D0-E149-43A7-89D7-4B9EBBA76C87}" srcOrd="0" destOrd="0" presId="urn:microsoft.com/office/officeart/2005/8/layout/hProcess4"/>
    <dgm:cxn modelId="{E1900EFA-9CFB-4633-85D4-0C77A7BBDD16}" type="presParOf" srcId="{F5BEDAAD-75D6-4BAE-9F32-9BD96ADE0185}" destId="{07E5FBFB-F41C-4801-AAF4-3CF6A4120AB2}" srcOrd="1" destOrd="0" presId="urn:microsoft.com/office/officeart/2005/8/layout/hProcess4"/>
    <dgm:cxn modelId="{F65F69F7-095C-4B56-9E84-1C467ECDAB15}" type="presParOf" srcId="{F5BEDAAD-75D6-4BAE-9F32-9BD96ADE0185}" destId="{7A68EE95-3FA5-494A-B7CD-F4CF95273927}" srcOrd="2" destOrd="0" presId="urn:microsoft.com/office/officeart/2005/8/layout/hProcess4"/>
    <dgm:cxn modelId="{79694CDC-0994-4862-AE7B-344E2CE11CA4}" type="presParOf" srcId="{7A68EE95-3FA5-494A-B7CD-F4CF95273927}" destId="{028D9D3A-FB91-43F2-9E5C-3CA860B7B969}" srcOrd="0" destOrd="0" presId="urn:microsoft.com/office/officeart/2005/8/layout/hProcess4"/>
    <dgm:cxn modelId="{5771FF49-306E-4B68-A350-00F625AC43B5}" type="presParOf" srcId="{028D9D3A-FB91-43F2-9E5C-3CA860B7B969}" destId="{39D58DC7-D13C-4B6F-8882-83470F39B659}" srcOrd="0" destOrd="0" presId="urn:microsoft.com/office/officeart/2005/8/layout/hProcess4"/>
    <dgm:cxn modelId="{DBA9CA43-9FFD-4982-A4B6-BE0F44F91918}" type="presParOf" srcId="{028D9D3A-FB91-43F2-9E5C-3CA860B7B969}" destId="{E031A9EE-0A69-4D59-844E-E02DE167F077}" srcOrd="1" destOrd="0" presId="urn:microsoft.com/office/officeart/2005/8/layout/hProcess4"/>
    <dgm:cxn modelId="{84461EF6-4F24-4842-A1FA-44B43647082C}" type="presParOf" srcId="{028D9D3A-FB91-43F2-9E5C-3CA860B7B969}" destId="{04B683F3-09AD-4312-A11C-6E4CB168583A}" srcOrd="2" destOrd="0" presId="urn:microsoft.com/office/officeart/2005/8/layout/hProcess4"/>
    <dgm:cxn modelId="{285FBF63-3C9E-4F5C-8F6F-E6F0C2C74CC3}" type="presParOf" srcId="{028D9D3A-FB91-43F2-9E5C-3CA860B7B969}" destId="{41896761-E28C-4A21-9308-8A09F1B3C90E}" srcOrd="3" destOrd="0" presId="urn:microsoft.com/office/officeart/2005/8/layout/hProcess4"/>
    <dgm:cxn modelId="{DD8A2402-922F-472A-9EFD-E8C89B3E572A}" type="presParOf" srcId="{028D9D3A-FB91-43F2-9E5C-3CA860B7B969}" destId="{A74BFAB4-D097-47EC-97FF-F62F4613D1D4}" srcOrd="4" destOrd="0" presId="urn:microsoft.com/office/officeart/2005/8/layout/hProcess4"/>
    <dgm:cxn modelId="{5EE50AA6-4F4A-4F80-97F9-890F540EB9C2}" type="presParOf" srcId="{7A68EE95-3FA5-494A-B7CD-F4CF95273927}" destId="{1F98E826-4C6F-4990-ACC1-C773179AB8B7}" srcOrd="1" destOrd="0" presId="urn:microsoft.com/office/officeart/2005/8/layout/hProcess4"/>
    <dgm:cxn modelId="{77BDE3B6-E76D-4E02-AEF4-9018F3A4D736}" type="presParOf" srcId="{7A68EE95-3FA5-494A-B7CD-F4CF95273927}" destId="{C719CF0E-8765-4D2D-9FBF-6B08F81445C0}" srcOrd="2" destOrd="0" presId="urn:microsoft.com/office/officeart/2005/8/layout/hProcess4"/>
    <dgm:cxn modelId="{28787163-9F7C-4FD9-B15C-6A689F87A0F5}" type="presParOf" srcId="{C719CF0E-8765-4D2D-9FBF-6B08F81445C0}" destId="{DA59B1CF-271B-4942-8EA9-9587CA0142E9}" srcOrd="0" destOrd="0" presId="urn:microsoft.com/office/officeart/2005/8/layout/hProcess4"/>
    <dgm:cxn modelId="{2B36983C-F925-4E57-8ACC-0A66B12A0853}" type="presParOf" srcId="{C719CF0E-8765-4D2D-9FBF-6B08F81445C0}" destId="{68C59A6D-4F85-427E-8A15-1632E6947735}" srcOrd="1" destOrd="0" presId="urn:microsoft.com/office/officeart/2005/8/layout/hProcess4"/>
    <dgm:cxn modelId="{3BE25E24-AD0C-4C78-96E5-07FD894B42C5}" type="presParOf" srcId="{C719CF0E-8765-4D2D-9FBF-6B08F81445C0}" destId="{0BE9E8A6-4FC9-4BD9-9D1B-EE6E122BAB5A}" srcOrd="2" destOrd="0" presId="urn:microsoft.com/office/officeart/2005/8/layout/hProcess4"/>
    <dgm:cxn modelId="{03C42922-BDBD-419D-BBF4-A1201DD9CCDA}" type="presParOf" srcId="{C719CF0E-8765-4D2D-9FBF-6B08F81445C0}" destId="{D282FEC2-4801-45F6-AEC3-63F238709AFB}" srcOrd="3" destOrd="0" presId="urn:microsoft.com/office/officeart/2005/8/layout/hProcess4"/>
    <dgm:cxn modelId="{BFBA4856-A9E1-41E4-9E03-AB9680233E7D}" type="presParOf" srcId="{C719CF0E-8765-4D2D-9FBF-6B08F81445C0}" destId="{50B3DA47-5FF2-4245-8A1B-281EBED7769A}" srcOrd="4" destOrd="0" presId="urn:microsoft.com/office/officeart/2005/8/layout/hProcess4"/>
    <dgm:cxn modelId="{20816B57-0955-4A1D-BC0E-7893928B44CE}" type="presParOf" srcId="{7A68EE95-3FA5-494A-B7CD-F4CF95273927}" destId="{14F3FC45-874B-42E2-BA88-D1DBF2A15AD8}" srcOrd="3" destOrd="0" presId="urn:microsoft.com/office/officeart/2005/8/layout/hProcess4"/>
    <dgm:cxn modelId="{9BCF0FB0-A393-4293-9CED-30C720924D30}" type="presParOf" srcId="{7A68EE95-3FA5-494A-B7CD-F4CF95273927}" destId="{B1A4D7E8-9932-4BF0-A95C-FC58A25E1876}" srcOrd="4" destOrd="0" presId="urn:microsoft.com/office/officeart/2005/8/layout/hProcess4"/>
    <dgm:cxn modelId="{0A0BE584-EB05-459B-98D5-ABED8BF2346C}" type="presParOf" srcId="{B1A4D7E8-9932-4BF0-A95C-FC58A25E1876}" destId="{E861ACEE-BCE3-4EA5-8367-65038E776D23}" srcOrd="0" destOrd="0" presId="urn:microsoft.com/office/officeart/2005/8/layout/hProcess4"/>
    <dgm:cxn modelId="{62D1F1B4-FF9E-4680-9301-EBB51568684B}" type="presParOf" srcId="{B1A4D7E8-9932-4BF0-A95C-FC58A25E1876}" destId="{FA00D6CD-4553-4FFA-83A8-CE8BF6795C3F}" srcOrd="1" destOrd="0" presId="urn:microsoft.com/office/officeart/2005/8/layout/hProcess4"/>
    <dgm:cxn modelId="{1FA95970-280E-437D-80C2-47596C58A232}" type="presParOf" srcId="{B1A4D7E8-9932-4BF0-A95C-FC58A25E1876}" destId="{7F41A124-02B0-4836-9052-2BE588C99C0E}" srcOrd="2" destOrd="0" presId="urn:microsoft.com/office/officeart/2005/8/layout/hProcess4"/>
    <dgm:cxn modelId="{6492CAF6-94F8-4CCC-943D-8718C1D5A843}" type="presParOf" srcId="{B1A4D7E8-9932-4BF0-A95C-FC58A25E1876}" destId="{DC48509E-4162-4CAB-B11C-B44EBFB11330}" srcOrd="3" destOrd="0" presId="urn:microsoft.com/office/officeart/2005/8/layout/hProcess4"/>
    <dgm:cxn modelId="{28F9081D-187D-4072-894E-2F114263EF13}" type="presParOf" srcId="{B1A4D7E8-9932-4BF0-A95C-FC58A25E1876}" destId="{2DBC043C-91EA-4F97-8908-4C202615217B}" srcOrd="4" destOrd="0" presId="urn:microsoft.com/office/officeart/2005/8/layout/hProcess4"/>
    <dgm:cxn modelId="{6D1FEFCC-970C-40C1-8C83-D5541FAFD34B}" type="presParOf" srcId="{7A68EE95-3FA5-494A-B7CD-F4CF95273927}" destId="{12DC7210-279A-49E0-A5B2-5272C9C9D4EB}" srcOrd="5" destOrd="0" presId="urn:microsoft.com/office/officeart/2005/8/layout/hProcess4"/>
    <dgm:cxn modelId="{CD58FBB4-3EB9-4991-AF74-24B68C876B18}" type="presParOf" srcId="{7A68EE95-3FA5-494A-B7CD-F4CF95273927}" destId="{52AEE5F4-0796-4603-87C8-601F0EA81CA1}" srcOrd="6" destOrd="0" presId="urn:microsoft.com/office/officeart/2005/8/layout/hProcess4"/>
    <dgm:cxn modelId="{5018DFDA-F59C-47CC-AF75-1A6EF0C924FA}" type="presParOf" srcId="{52AEE5F4-0796-4603-87C8-601F0EA81CA1}" destId="{726D46D9-7C26-4E87-9A41-EC4F3667302D}" srcOrd="0" destOrd="0" presId="urn:microsoft.com/office/officeart/2005/8/layout/hProcess4"/>
    <dgm:cxn modelId="{CF8BA6E2-19A0-4064-9E09-55035C5AEB0B}" type="presParOf" srcId="{52AEE5F4-0796-4603-87C8-601F0EA81CA1}" destId="{57207950-6F3F-4A22-A233-767915CD946A}" srcOrd="1" destOrd="0" presId="urn:microsoft.com/office/officeart/2005/8/layout/hProcess4"/>
    <dgm:cxn modelId="{EECA9B80-EE0F-434A-B6D3-5754C6CD5ED8}" type="presParOf" srcId="{52AEE5F4-0796-4603-87C8-601F0EA81CA1}" destId="{FEAB2929-DB82-443E-B8F2-833A55F89996}" srcOrd="2" destOrd="0" presId="urn:microsoft.com/office/officeart/2005/8/layout/hProcess4"/>
    <dgm:cxn modelId="{3507E129-D540-42A4-AEC8-D80EB97A1EAC}" type="presParOf" srcId="{52AEE5F4-0796-4603-87C8-601F0EA81CA1}" destId="{B7EC72B9-06EE-414F-8169-D56561A07C5D}" srcOrd="3" destOrd="0" presId="urn:microsoft.com/office/officeart/2005/8/layout/hProcess4"/>
    <dgm:cxn modelId="{61DC5E53-9BE7-426B-B62F-FE898EB82081}" type="presParOf" srcId="{52AEE5F4-0796-4603-87C8-601F0EA81CA1}" destId="{5817D26D-02BE-4A9B-B7AE-DEA51AC98CE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58823-4549-4842-859B-00EE3646B62D}">
      <dsp:nvSpPr>
        <dsp:cNvPr id="0" name=""/>
        <dsp:cNvSpPr/>
      </dsp:nvSpPr>
      <dsp:spPr>
        <a:xfrm rot="5400000">
          <a:off x="-153002" y="889257"/>
          <a:ext cx="906121" cy="63428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u="none" kern="1200" dirty="0" smtClean="0">
              <a:solidFill>
                <a:schemeClr val="tx1"/>
              </a:solidFill>
            </a:rPr>
            <a:t>1.</a:t>
          </a:r>
          <a:endParaRPr lang="ru-RU" sz="1800" b="0" u="none" kern="1200" dirty="0">
            <a:solidFill>
              <a:schemeClr val="tx1"/>
            </a:solidFill>
          </a:endParaRPr>
        </a:p>
      </dsp:txBody>
      <dsp:txXfrm rot="-5400000">
        <a:off x="-17083" y="1070480"/>
        <a:ext cx="634284" cy="271837"/>
      </dsp:txXfrm>
    </dsp:sp>
    <dsp:sp modelId="{93BD3D9D-886D-41FB-816E-19FCE64BDBA2}">
      <dsp:nvSpPr>
        <dsp:cNvPr id="0" name=""/>
        <dsp:cNvSpPr/>
      </dsp:nvSpPr>
      <dsp:spPr>
        <a:xfrm rot="5400000">
          <a:off x="3597607" y="-2227067"/>
          <a:ext cx="588978" cy="65497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.     Систематическое отслеживание динамики  психологического развития ученика в процессе школьного обучения;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17200" y="782092"/>
        <a:ext cx="6521041" cy="531474"/>
      </dsp:txXfrm>
    </dsp:sp>
    <dsp:sp modelId="{7E33AD15-8E56-4859-921D-F3FD09CAF149}">
      <dsp:nvSpPr>
        <dsp:cNvPr id="0" name=""/>
        <dsp:cNvSpPr/>
      </dsp:nvSpPr>
      <dsp:spPr>
        <a:xfrm rot="5400000">
          <a:off x="-133542" y="1799166"/>
          <a:ext cx="906121" cy="634284"/>
        </a:xfrm>
        <a:prstGeom prst="chevron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2</a:t>
          </a:r>
          <a:r>
            <a:rPr lang="ru-RU" sz="900" kern="1200" dirty="0" smtClean="0"/>
            <a:t>.</a:t>
          </a:r>
          <a:endParaRPr lang="ru-RU" sz="900" kern="1200" dirty="0"/>
        </a:p>
      </dsp:txBody>
      <dsp:txXfrm rot="-5400000">
        <a:off x="2377" y="1980389"/>
        <a:ext cx="634284" cy="271837"/>
      </dsp:txXfrm>
    </dsp:sp>
    <dsp:sp modelId="{E7FC45AE-9581-4524-AD61-3DF8D197FF29}">
      <dsp:nvSpPr>
        <dsp:cNvPr id="0" name=""/>
        <dsp:cNvSpPr/>
      </dsp:nvSpPr>
      <dsp:spPr>
        <a:xfrm rot="5400000">
          <a:off x="3798028" y="-1649015"/>
          <a:ext cx="890759" cy="72524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Построение индивидуальной образовательной траектории развития ребенка на основе формирования устойчивой мотивации познания в соответствии с требованиями ФГОС;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17201" y="1575295"/>
        <a:ext cx="7208932" cy="803793"/>
      </dsp:txXfrm>
    </dsp:sp>
    <dsp:sp modelId="{74E2BDB0-04F8-4D49-A757-FA1F73F777CF}">
      <dsp:nvSpPr>
        <dsp:cNvPr id="0" name=""/>
        <dsp:cNvSpPr/>
      </dsp:nvSpPr>
      <dsp:spPr>
        <a:xfrm rot="5400000">
          <a:off x="-153002" y="2725773"/>
          <a:ext cx="906121" cy="634284"/>
        </a:xfrm>
        <a:prstGeom prst="chevron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3</a:t>
          </a:r>
          <a:r>
            <a:rPr lang="ru-RU" sz="900" kern="1200" dirty="0" smtClean="0"/>
            <a:t>.</a:t>
          </a:r>
          <a:endParaRPr lang="ru-RU" sz="900" kern="1200" dirty="0"/>
        </a:p>
      </dsp:txBody>
      <dsp:txXfrm rot="-5400000">
        <a:off x="-17083" y="2906996"/>
        <a:ext cx="634284" cy="271837"/>
      </dsp:txXfrm>
    </dsp:sp>
    <dsp:sp modelId="{348CA275-17A4-492F-86E7-CE1A7A71DF3E}">
      <dsp:nvSpPr>
        <dsp:cNvPr id="0" name=""/>
        <dsp:cNvSpPr/>
      </dsp:nvSpPr>
      <dsp:spPr>
        <a:xfrm rot="5400000">
          <a:off x="3781330" y="-702954"/>
          <a:ext cx="924154" cy="72524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Создание специальных психолого-педагогических условий для оказания помощи детям, имеющим проблемы в психологическом развитии, обучении и их родителям;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17200" y="2506289"/>
        <a:ext cx="7207302" cy="833928"/>
      </dsp:txXfrm>
    </dsp:sp>
    <dsp:sp modelId="{5493192B-0974-42FC-A2FD-F2758B4530B7}">
      <dsp:nvSpPr>
        <dsp:cNvPr id="0" name=""/>
        <dsp:cNvSpPr/>
      </dsp:nvSpPr>
      <dsp:spPr>
        <a:xfrm rot="5400000">
          <a:off x="-74769" y="3655132"/>
          <a:ext cx="817991" cy="702621"/>
        </a:xfrm>
        <a:prstGeom prst="chevr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4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 rot="-5400000">
        <a:off x="-17083" y="3948758"/>
        <a:ext cx="702621" cy="115370"/>
      </dsp:txXfrm>
    </dsp:sp>
    <dsp:sp modelId="{1C803225-4834-42A7-9187-E1AF4A28B0D9}">
      <dsp:nvSpPr>
        <dsp:cNvPr id="0" name=""/>
        <dsp:cNvSpPr/>
      </dsp:nvSpPr>
      <dsp:spPr>
        <a:xfrm rot="5400000">
          <a:off x="3836941" y="221664"/>
          <a:ext cx="881271" cy="72524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Формирование у обучающихся способности к самопознанию, саморазвитию и самоопределению.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51369" y="3450256"/>
        <a:ext cx="7209395" cy="7952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D63AD-C958-44E2-88B7-02EEB753EFE5}">
      <dsp:nvSpPr>
        <dsp:cNvPr id="0" name=""/>
        <dsp:cNvSpPr/>
      </dsp:nvSpPr>
      <dsp:spPr>
        <a:xfrm>
          <a:off x="1936009" y="621527"/>
          <a:ext cx="4137301" cy="4137301"/>
        </a:xfrm>
        <a:prstGeom prst="blockArc">
          <a:avLst>
            <a:gd name="adj1" fmla="val 11964102"/>
            <a:gd name="adj2" fmla="val 16226958"/>
            <a:gd name="adj3" fmla="val 464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3BCC6-6A60-48EC-8F57-CF9C99E1A4FB}">
      <dsp:nvSpPr>
        <dsp:cNvPr id="0" name=""/>
        <dsp:cNvSpPr/>
      </dsp:nvSpPr>
      <dsp:spPr>
        <a:xfrm>
          <a:off x="1939179" y="612455"/>
          <a:ext cx="4137301" cy="4137301"/>
        </a:xfrm>
        <a:prstGeom prst="blockArc">
          <a:avLst>
            <a:gd name="adj1" fmla="val 7533420"/>
            <a:gd name="adj2" fmla="val 11947753"/>
            <a:gd name="adj3" fmla="val 464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D3C9C-E627-4E96-9D1F-02121FB31635}">
      <dsp:nvSpPr>
        <dsp:cNvPr id="0" name=""/>
        <dsp:cNvSpPr/>
      </dsp:nvSpPr>
      <dsp:spPr>
        <a:xfrm>
          <a:off x="1951854" y="621589"/>
          <a:ext cx="4137301" cy="4137301"/>
        </a:xfrm>
        <a:prstGeom prst="blockArc">
          <a:avLst>
            <a:gd name="adj1" fmla="val 3240000"/>
            <a:gd name="adj2" fmla="val 7560000"/>
            <a:gd name="adj3" fmla="val 464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8B942-DDE4-4E3E-9366-A3656632230A}">
      <dsp:nvSpPr>
        <dsp:cNvPr id="0" name=""/>
        <dsp:cNvSpPr/>
      </dsp:nvSpPr>
      <dsp:spPr>
        <a:xfrm>
          <a:off x="1951854" y="621589"/>
          <a:ext cx="4137301" cy="4137301"/>
        </a:xfrm>
        <a:prstGeom prst="blockArc">
          <a:avLst>
            <a:gd name="adj1" fmla="val 20520000"/>
            <a:gd name="adj2" fmla="val 3240000"/>
            <a:gd name="adj3" fmla="val 464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FFB71-E8BE-4856-B0FC-F2EC3D96BD5B}">
      <dsp:nvSpPr>
        <dsp:cNvPr id="0" name=""/>
        <dsp:cNvSpPr/>
      </dsp:nvSpPr>
      <dsp:spPr>
        <a:xfrm>
          <a:off x="1951854" y="621589"/>
          <a:ext cx="4137301" cy="4137301"/>
        </a:xfrm>
        <a:prstGeom prst="blockArc">
          <a:avLst>
            <a:gd name="adj1" fmla="val 16200000"/>
            <a:gd name="adj2" fmla="val 20520000"/>
            <a:gd name="adj3" fmla="val 464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DD1D1-8933-482A-8CBB-14BAFEA8642E}">
      <dsp:nvSpPr>
        <dsp:cNvPr id="0" name=""/>
        <dsp:cNvSpPr/>
      </dsp:nvSpPr>
      <dsp:spPr>
        <a:xfrm>
          <a:off x="3067400" y="1737135"/>
          <a:ext cx="1906209" cy="19062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ППС ИОТ</a:t>
          </a:r>
          <a:endParaRPr lang="ru-RU" sz="4400" kern="1200" dirty="0"/>
        </a:p>
      </dsp:txBody>
      <dsp:txXfrm>
        <a:off x="3346558" y="2016293"/>
        <a:ext cx="1347893" cy="1347893"/>
      </dsp:txXfrm>
    </dsp:sp>
    <dsp:sp modelId="{E8AB375A-69CD-4537-8225-115B50CB53BF}">
      <dsp:nvSpPr>
        <dsp:cNvPr id="0" name=""/>
        <dsp:cNvSpPr/>
      </dsp:nvSpPr>
      <dsp:spPr>
        <a:xfrm>
          <a:off x="3353332" y="2452"/>
          <a:ext cx="1334346" cy="13343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Объект сопровождения</a:t>
          </a:r>
          <a:endParaRPr lang="ru-RU" sz="1800" kern="1200" dirty="0"/>
        </a:p>
      </dsp:txBody>
      <dsp:txXfrm>
        <a:off x="3548742" y="197862"/>
        <a:ext cx="943526" cy="943526"/>
      </dsp:txXfrm>
    </dsp:sp>
    <dsp:sp modelId="{A175CAD6-ED54-4D09-BD90-827F05F22FCD}">
      <dsp:nvSpPr>
        <dsp:cNvPr id="0" name=""/>
        <dsp:cNvSpPr/>
      </dsp:nvSpPr>
      <dsp:spPr>
        <a:xfrm>
          <a:off x="5275050" y="1398662"/>
          <a:ext cx="1334346" cy="13343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Предмет</a:t>
          </a:r>
          <a:endParaRPr lang="ru-RU" sz="1800" kern="1200" dirty="0"/>
        </a:p>
      </dsp:txBody>
      <dsp:txXfrm>
        <a:off x="5470460" y="1594072"/>
        <a:ext cx="943526" cy="943526"/>
      </dsp:txXfrm>
    </dsp:sp>
    <dsp:sp modelId="{3673A011-9CD3-474E-BE07-EFB649D282AB}">
      <dsp:nvSpPr>
        <dsp:cNvPr id="0" name=""/>
        <dsp:cNvSpPr/>
      </dsp:nvSpPr>
      <dsp:spPr>
        <a:xfrm>
          <a:off x="4058079" y="3657778"/>
          <a:ext cx="2300226" cy="13343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Уровни сопровождения</a:t>
          </a:r>
          <a:endParaRPr lang="ru-RU" sz="1800" kern="1200" dirty="0"/>
        </a:p>
      </dsp:txBody>
      <dsp:txXfrm>
        <a:off x="4394939" y="3853188"/>
        <a:ext cx="1626506" cy="943526"/>
      </dsp:txXfrm>
    </dsp:sp>
    <dsp:sp modelId="{05CCB44D-69AE-4957-8015-830EB491E4BA}">
      <dsp:nvSpPr>
        <dsp:cNvPr id="0" name=""/>
        <dsp:cNvSpPr/>
      </dsp:nvSpPr>
      <dsp:spPr>
        <a:xfrm>
          <a:off x="1657352" y="3657778"/>
          <a:ext cx="2350931" cy="13343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Направления</a:t>
          </a:r>
          <a:r>
            <a:rPr lang="ru-RU" sz="1000" kern="1200" dirty="0" smtClean="0"/>
            <a:t> </a:t>
          </a:r>
          <a:endParaRPr lang="ru-RU" sz="1000" kern="1200" dirty="0"/>
        </a:p>
      </dsp:txBody>
      <dsp:txXfrm>
        <a:off x="2001638" y="3853188"/>
        <a:ext cx="1662359" cy="943526"/>
      </dsp:txXfrm>
    </dsp:sp>
    <dsp:sp modelId="{898841F9-35B0-4ABE-AFED-8EED90F7F4AE}">
      <dsp:nvSpPr>
        <dsp:cNvPr id="0" name=""/>
        <dsp:cNvSpPr/>
      </dsp:nvSpPr>
      <dsp:spPr>
        <a:xfrm>
          <a:off x="1277306" y="1351778"/>
          <a:ext cx="1642967" cy="13343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Технологии </a:t>
          </a:r>
          <a:endParaRPr lang="ru-RU" sz="1800" kern="1200" dirty="0"/>
        </a:p>
      </dsp:txBody>
      <dsp:txXfrm>
        <a:off x="1517913" y="1547188"/>
        <a:ext cx="1161753" cy="9435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1A9EE-0A69-4D59-844E-E02DE167F077}">
      <dsp:nvSpPr>
        <dsp:cNvPr id="0" name=""/>
        <dsp:cNvSpPr/>
      </dsp:nvSpPr>
      <dsp:spPr>
        <a:xfrm>
          <a:off x="2665" y="1197365"/>
          <a:ext cx="1870642" cy="28326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Тестирование;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Беседа;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Заключение ПМПК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454" y="1252154"/>
        <a:ext cx="1761064" cy="2116085"/>
      </dsp:txXfrm>
    </dsp:sp>
    <dsp:sp modelId="{1F98E826-4C6F-4990-ACC1-C773179AB8B7}">
      <dsp:nvSpPr>
        <dsp:cNvPr id="0" name=""/>
        <dsp:cNvSpPr/>
      </dsp:nvSpPr>
      <dsp:spPr>
        <a:xfrm>
          <a:off x="919772" y="2070353"/>
          <a:ext cx="1970305" cy="1970305"/>
        </a:xfrm>
        <a:prstGeom prst="leftCircularArrow">
          <a:avLst>
            <a:gd name="adj1" fmla="val 1944"/>
            <a:gd name="adj2" fmla="val 232663"/>
            <a:gd name="adj3" fmla="val 1512205"/>
            <a:gd name="adj4" fmla="val 8528520"/>
            <a:gd name="adj5" fmla="val 22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96761-E28C-4A21-9308-8A09F1B3C90E}">
      <dsp:nvSpPr>
        <dsp:cNvPr id="0" name=""/>
        <dsp:cNvSpPr/>
      </dsp:nvSpPr>
      <dsp:spPr>
        <a:xfrm>
          <a:off x="264485" y="2690874"/>
          <a:ext cx="1790794" cy="94375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Психолого-педагогическая диагностика </a:t>
          </a:r>
          <a:endParaRPr lang="ru-RU" sz="1600" kern="1200" dirty="0"/>
        </a:p>
      </dsp:txBody>
      <dsp:txXfrm>
        <a:off x="292127" y="2718516"/>
        <a:ext cx="1735510" cy="888471"/>
      </dsp:txXfrm>
    </dsp:sp>
    <dsp:sp modelId="{68C59A6D-4F85-427E-8A15-1632E6947735}">
      <dsp:nvSpPr>
        <dsp:cNvPr id="0" name=""/>
        <dsp:cNvSpPr/>
      </dsp:nvSpPr>
      <dsp:spPr>
        <a:xfrm>
          <a:off x="2237717" y="1977122"/>
          <a:ext cx="1669417" cy="1271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полученной информации;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Дифференцирование выявленных проблем.</a:t>
          </a:r>
          <a:endParaRPr lang="ru-RU" sz="1600" kern="1200" dirty="0"/>
        </a:p>
      </dsp:txBody>
      <dsp:txXfrm>
        <a:off x="2266987" y="2278944"/>
        <a:ext cx="1610877" cy="940816"/>
      </dsp:txXfrm>
    </dsp:sp>
    <dsp:sp modelId="{14F3FC45-874B-42E2-BA88-D1DBF2A15AD8}">
      <dsp:nvSpPr>
        <dsp:cNvPr id="0" name=""/>
        <dsp:cNvSpPr/>
      </dsp:nvSpPr>
      <dsp:spPr>
        <a:xfrm>
          <a:off x="3128792" y="1175739"/>
          <a:ext cx="2332907" cy="2332907"/>
        </a:xfrm>
        <a:prstGeom prst="circularArrow">
          <a:avLst>
            <a:gd name="adj1" fmla="val 1642"/>
            <a:gd name="adj2" fmla="val 195155"/>
            <a:gd name="adj3" fmla="val 19483314"/>
            <a:gd name="adj4" fmla="val 12429491"/>
            <a:gd name="adj5" fmla="val 1916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2FEC2-4801-45F6-AEC3-63F238709AFB}">
      <dsp:nvSpPr>
        <dsp:cNvPr id="0" name=""/>
        <dsp:cNvSpPr/>
      </dsp:nvSpPr>
      <dsp:spPr>
        <a:xfrm>
          <a:off x="2393238" y="1828711"/>
          <a:ext cx="1802167" cy="470618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Аналитический этап </a:t>
          </a:r>
          <a:endParaRPr lang="ru-RU" sz="1600" kern="1200" dirty="0"/>
        </a:p>
      </dsp:txBody>
      <dsp:txXfrm>
        <a:off x="2407022" y="1842495"/>
        <a:ext cx="1774599" cy="443050"/>
      </dsp:txXfrm>
    </dsp:sp>
    <dsp:sp modelId="{FA00D6CD-4553-4FFA-83A8-CE8BF6795C3F}">
      <dsp:nvSpPr>
        <dsp:cNvPr id="0" name=""/>
        <dsp:cNvSpPr/>
      </dsp:nvSpPr>
      <dsp:spPr>
        <a:xfrm>
          <a:off x="4489639" y="833929"/>
          <a:ext cx="1799772" cy="342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Коррекционно-развивающая работа; 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Реализация АООП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42353" y="886643"/>
        <a:ext cx="1694344" cy="2585949"/>
      </dsp:txXfrm>
    </dsp:sp>
    <dsp:sp modelId="{12DC7210-279A-49E0-A5B2-5272C9C9D4EB}">
      <dsp:nvSpPr>
        <dsp:cNvPr id="0" name=""/>
        <dsp:cNvSpPr/>
      </dsp:nvSpPr>
      <dsp:spPr>
        <a:xfrm>
          <a:off x="5348184" y="1956387"/>
          <a:ext cx="1993514" cy="1993514"/>
        </a:xfrm>
        <a:prstGeom prst="leftCircularArrow">
          <a:avLst>
            <a:gd name="adj1" fmla="val 1922"/>
            <a:gd name="adj2" fmla="val 229836"/>
            <a:gd name="adj3" fmla="val 2115299"/>
            <a:gd name="adj4" fmla="val 9134442"/>
            <a:gd name="adj5" fmla="val 2242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8509E-4162-4CAB-B11C-B44EBFB11330}">
      <dsp:nvSpPr>
        <dsp:cNvPr id="0" name=""/>
        <dsp:cNvSpPr/>
      </dsp:nvSpPr>
      <dsp:spPr>
        <a:xfrm>
          <a:off x="4540127" y="2927442"/>
          <a:ext cx="1918997" cy="470618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latin typeface="Times New Roman" pitchFamily="18" charset="0"/>
              <a:cs typeface="Times New Roman" pitchFamily="18" charset="0"/>
            </a:rPr>
            <a:t>Технологический</a:t>
          </a:r>
          <a:endParaRPr lang="ru-RU" sz="1600" b="1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53911" y="2941226"/>
        <a:ext cx="1891429" cy="443050"/>
      </dsp:txXfrm>
    </dsp:sp>
    <dsp:sp modelId="{57207950-6F3F-4A22-A233-767915CD946A}">
      <dsp:nvSpPr>
        <dsp:cNvPr id="0" name=""/>
        <dsp:cNvSpPr/>
      </dsp:nvSpPr>
      <dsp:spPr>
        <a:xfrm>
          <a:off x="6641562" y="2254559"/>
          <a:ext cx="1613978" cy="828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Консультирование субъектов образовательного процесса (дети, родители, педагоги)</a:t>
          </a:r>
          <a:endParaRPr lang="ru-RU" sz="1600" kern="1200" dirty="0"/>
        </a:p>
      </dsp:txBody>
      <dsp:txXfrm>
        <a:off x="6660625" y="2451132"/>
        <a:ext cx="1575852" cy="612745"/>
      </dsp:txXfrm>
    </dsp:sp>
    <dsp:sp modelId="{B7EC72B9-06EE-414F-8169-D56561A07C5D}">
      <dsp:nvSpPr>
        <dsp:cNvPr id="0" name=""/>
        <dsp:cNvSpPr/>
      </dsp:nvSpPr>
      <dsp:spPr>
        <a:xfrm>
          <a:off x="6832608" y="1774279"/>
          <a:ext cx="1675680" cy="690830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Завершающий этап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52842" y="1794513"/>
        <a:ext cx="1635212" cy="650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D0F39-E578-4EAC-8385-1728E6A8CA9C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40FE8-883D-42E7-B86D-34C858D96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4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5594" y="1122363"/>
            <a:ext cx="7478974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8745" y="3602038"/>
            <a:ext cx="6599095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78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905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196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20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94" y="576263"/>
            <a:ext cx="6974006" cy="2852737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194" y="3455988"/>
            <a:ext cx="6974006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683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0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744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08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297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35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48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rise" dir="t"/>
            </a:scene3d>
            <a:sp3d extrusionH="57150" contourW="12700" prstMaterial="matte">
              <a:bevelT w="38100" h="38100"/>
              <a:contourClr>
                <a:srgbClr val="5E5C00"/>
              </a:contourClr>
            </a:sp3d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5F458-6A3E-4B0B-AF47-FB9313319433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29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959200"/>
          </a:solidFill>
          <a:latin typeface="Intro 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483DC-FE5F-40E2-BF98-9004B9D0B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2040" y="1688123"/>
            <a:ext cx="7478974" cy="2332892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(ППС) индивидуальной образовательной траектории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7F93EE9-506F-4E4B-8C27-A2001EA24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1350" y="4378719"/>
            <a:ext cx="4404219" cy="1331751"/>
          </a:xfrm>
        </p:spPr>
        <p:txBody>
          <a:bodyPr>
            <a:normAutofit fontScale="70000" lnSpcReduction="20000"/>
          </a:bodyPr>
          <a:lstStyle/>
          <a:p>
            <a:pPr algn="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Овчинникова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Ю.В.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№2 «ОЦ» с.Борское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2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Диагностическое направление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87887"/>
            <a:ext cx="7886700" cy="488907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успешности воспитания и обучения детей с ОВЗ необходима правильная оценка их возможностей и выявление особых образовательных потребностей.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связи с этим особая роль отводится психолого – медико – педагогической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диагностике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026" name="Picture 2" descr="C:\Users\Сидорова\Desktop\Овчинникова\диаггности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8" y="3733800"/>
            <a:ext cx="298789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идорова\Desktop\Овчинникова\диаггности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386" y="3736483"/>
            <a:ext cx="2932358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идорова\Desktop\Овчинникова\диагностика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224" y="3733800"/>
            <a:ext cx="239144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53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47858"/>
          </a:xfrm>
        </p:spPr>
        <p:txBody>
          <a:bodyPr>
            <a:normAutofit fontScale="90000"/>
          </a:bodyPr>
          <a:lstStyle/>
          <a:p>
            <a:r>
              <a:rPr lang="ru-RU" dirty="0"/>
              <a:t>Коррекционно – развивающее направление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500554"/>
            <a:ext cx="7886700" cy="467640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Основными направлениями коррекционно – развивающей работы психолога с детьми с ОВЗ, находящимися в условиях образовательной интеграции, являются</a:t>
            </a:r>
          </a:p>
          <a:p>
            <a:pPr marL="0" indent="0"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эмоционально – личностной сферы и коррекция её недостатков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познавательной деятельности и целенаправленное формирование высших психических функций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произвольной регуляции деятельности и поведения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и развитие социальных навыков и социализации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064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Программа коррекционной работы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включает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в себя взаимосвязанные направления. Данные направления отражают её основное содержание: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958945" y="2550017"/>
            <a:ext cx="1224136" cy="1107583"/>
          </a:xfrm>
          <a:prstGeom prst="ellipse">
            <a:avLst/>
          </a:prstGeom>
          <a:solidFill>
            <a:schemeClr val="accent5">
              <a:lumMod val="75000"/>
              <a:alpha val="3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571013" y="3013657"/>
            <a:ext cx="1121449" cy="1159098"/>
          </a:xfrm>
          <a:prstGeom prst="ellipse">
            <a:avLst/>
          </a:prstGeom>
          <a:solidFill>
            <a:schemeClr val="accent2">
              <a:lumMod val="75000"/>
              <a:alpha val="28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958945" y="3451538"/>
            <a:ext cx="870632" cy="991673"/>
          </a:xfrm>
          <a:prstGeom prst="ellipse">
            <a:avLst/>
          </a:prstGeom>
          <a:solidFill>
            <a:schemeClr val="tx2">
              <a:lumMod val="20000"/>
              <a:lumOff val="80000"/>
              <a:alpha val="43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b="1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322750" y="2756079"/>
            <a:ext cx="1056068" cy="1191295"/>
          </a:xfrm>
          <a:prstGeom prst="ellipse">
            <a:avLst/>
          </a:prstGeom>
          <a:solidFill>
            <a:schemeClr val="accent4">
              <a:lumMod val="60000"/>
              <a:lumOff val="40000"/>
              <a:alpha val="53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9" t="50000" r="16480" b="13298"/>
          <a:stretch/>
        </p:blipFill>
        <p:spPr bwMode="auto">
          <a:xfrm>
            <a:off x="454440" y="2421227"/>
            <a:ext cx="7879642" cy="379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22750" y="1609859"/>
            <a:ext cx="236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Диагностическое направление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17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Методы и формы работы с детьми: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Char char="q"/>
            </a:pPr>
            <a:r>
              <a:rPr lang="ru-RU" dirty="0" err="1">
                <a:solidFill>
                  <a:srgbClr val="000000"/>
                </a:solidFill>
                <a:latin typeface="Times New Roman"/>
              </a:rPr>
              <a:t>Сказкотерапия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dirty="0" err="1">
                <a:solidFill>
                  <a:srgbClr val="000000"/>
                </a:solidFill>
                <a:latin typeface="Times New Roman"/>
              </a:rPr>
              <a:t>Игротерапия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Релаксация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Песочная терапия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dirty="0" err="1">
                <a:solidFill>
                  <a:srgbClr val="000000"/>
                </a:solidFill>
                <a:latin typeface="Times New Roman"/>
              </a:rPr>
              <a:t>Психогимнастика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Арт терапия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6413">
            <a:off x="794684" y="1609336"/>
            <a:ext cx="2216488" cy="1662366"/>
          </a:xfrm>
          <a:prstGeom prst="rect">
            <a:avLst/>
          </a:prstGeom>
        </p:spPr>
      </p:pic>
      <p:pic>
        <p:nvPicPr>
          <p:cNvPr id="4098" name="Picture 2" descr="https://www.maam.ru/upload/blogs/detsad-296371-15614678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343" y="4288273"/>
            <a:ext cx="2253803" cy="225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Сидорова\Desktop\Овчинникова\я и дет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5" y="4610636"/>
            <a:ext cx="2990632" cy="224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Связной\Downloads\hello_html_113d1d6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6133" y="1559168"/>
            <a:ext cx="2203436" cy="1535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696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489397"/>
            <a:ext cx="7554058" cy="301580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Консультативно просветительское и профилактическое направление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данному направлению обеспечивает оказание педагогам и родителям помощи в воспитании и обучении ребёнка с ОВЗ. Психолог разрабатывает рекомендации в соответствие с возрастными и индивидуально – типическими особенностями детей, проводит мероприятия, способствующие повышению профессиональной компетенции педагогов, включению родителей и решение коррекционно – воспитательных задач.</a:t>
            </a:r>
          </a:p>
        </p:txBody>
      </p:sp>
      <p:pic>
        <p:nvPicPr>
          <p:cNvPr id="3074" name="Picture 2" descr="C:\Users\Сидорова\Desktop\Овчинникова\консультации с родителями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555" y="3414882"/>
            <a:ext cx="2621510" cy="248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идорова\Desktop\Овчинникова\ото\дистанционные технологги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53" y="3414882"/>
            <a:ext cx="2972977" cy="248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28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778" l="0" r="100000">
                        <a14:foregroundMark x1="36889" y1="11111" x2="45778" y2="12000"/>
                        <a14:foregroundMark x1="37333" y1="10667" x2="42667" y2="8889"/>
                        <a14:foregroundMark x1="37778" y1="9778" x2="37778" y2="9778"/>
                        <a14:foregroundMark x1="35556" y1="10667" x2="35556" y2="1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74" y="3482243"/>
            <a:ext cx="3692281" cy="369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542" y="798880"/>
            <a:ext cx="7886700" cy="97130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Вывод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973" y="1559169"/>
            <a:ext cx="7886700" cy="50398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Таким </a:t>
            </a:r>
            <a:r>
              <a:rPr lang="ru-RU" dirty="0"/>
              <a:t>образом, в наши дни </a:t>
            </a:r>
            <a:r>
              <a:rPr lang="ru-RU" dirty="0" smtClean="0"/>
              <a:t>психолого-педагогическое сопровождение</a:t>
            </a:r>
            <a:r>
              <a:rPr lang="ru-RU" dirty="0"/>
              <a:t> </a:t>
            </a:r>
            <a:r>
              <a:rPr lang="ru-RU" dirty="0" smtClean="0"/>
              <a:t>выступает </a:t>
            </a:r>
            <a:r>
              <a:rPr lang="ru-RU" dirty="0"/>
              <a:t>как неотъемлемый элемент системы образования, </a:t>
            </a:r>
            <a:r>
              <a:rPr lang="ru-RU" dirty="0" smtClean="0"/>
              <a:t>равноправный </a:t>
            </a:r>
            <a:r>
              <a:rPr lang="ru-RU" dirty="0"/>
              <a:t>партнер структур и специалистов иного профиля в решении </a:t>
            </a:r>
            <a:r>
              <a:rPr lang="ru-RU" dirty="0" smtClean="0"/>
              <a:t>задач обучения</a:t>
            </a:r>
            <a:r>
              <a:rPr lang="ru-RU" dirty="0"/>
              <a:t>, воспитания и развития нового поколения. </a:t>
            </a:r>
          </a:p>
        </p:txBody>
      </p:sp>
    </p:spTree>
    <p:extLst>
      <p:ext uri="{BB962C8B-B14F-4D97-AF65-F5344CB8AC3E}">
        <p14:creationId xmlns:p14="http://schemas.microsoft.com/office/powerpoint/2010/main" val="29189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28650" y="283335"/>
            <a:ext cx="7886700" cy="58936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Мир «особого» ребёнка интересен и пуглив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Мир «особого» ребёнка безобразен и красив.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Неуклюж, порою странен, добродушен и открыт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Мир «особого» ребёнка. Иногда он нас страшит.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Почему он агрессивен? Почему он так закрыт?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Почему он так испуган? Почему не говорит?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Мир «особого» ребёнка – он закрыт от глаз чужих.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Мир «особого» ребёнка – допускает лишь своих!</a:t>
            </a:r>
          </a:p>
          <a:p>
            <a:endParaRPr lang="ru-RU" dirty="0"/>
          </a:p>
        </p:txBody>
      </p:sp>
      <p:pic>
        <p:nvPicPr>
          <p:cNvPr id="5124" name="Picture 4" descr="https://elearn.rzgmu.ru/pluginfile.php/79590/course/overviewfiles/Untit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172" y="4700790"/>
            <a:ext cx="3374265" cy="175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7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D2A1A5-23FA-45E0-B71D-B47C6D00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158" y="945717"/>
            <a:ext cx="6974006" cy="2852737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0920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ППС на современном этапе развития российского общества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547446"/>
            <a:ext cx="7886700" cy="4629517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34000"/>
              </a:lnSpc>
              <a:spcBef>
                <a:spcPts val="0"/>
              </a:spcBef>
              <a:buNone/>
            </a:pPr>
            <a:r>
              <a:rPr lang="ru-RU" dirty="0" smtClean="0"/>
              <a:t>     Психолого-педагогическое  сопровождение процесса развития ребенка с ограниченными возможностями здоровья приобретает особую актуальность сегодня, в период радикальных изменений, происходящих в системе российского образования. 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  <a:buNone/>
            </a:pPr>
            <a:r>
              <a:rPr lang="ru-RU" dirty="0" smtClean="0"/>
              <a:t>      Они связаны с реформированием, комплексным обновлением всех звеньев образовательной системы и сфер образовательной деятельности.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  <a:buNone/>
            </a:pPr>
            <a:r>
              <a:rPr lang="ru-RU" dirty="0" smtClean="0"/>
              <a:t>       Анализ существующих нормативно-правовых документов и научно-практической литературы показывает, что на современном этапе развития российского общества интенсивно реализуется идея психолого-педагогического сопровождения всех субъектов образовательного процесса.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204" y="400295"/>
            <a:ext cx="7886700" cy="748567"/>
          </a:xfrm>
        </p:spPr>
        <p:txBody>
          <a:bodyPr/>
          <a:lstStyle/>
          <a:p>
            <a:r>
              <a:rPr lang="ru-RU" b="1" dirty="0" smtClean="0"/>
              <a:t>Понятие ППС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49" y="1359877"/>
            <a:ext cx="5103936" cy="494713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В настоящее время широкое распространение различных форм сопровождения породило большое количество определений и подходов к данному феномену.</a:t>
            </a:r>
          </a:p>
          <a:p>
            <a:pPr algn="just">
              <a:buNone/>
            </a:pPr>
            <a:r>
              <a:rPr lang="ru-RU" dirty="0" smtClean="0"/>
              <a:t>    Изучив существующие подходы, мы определили  свое понимание психолого-педагогического  сопровождения индивидуальной образовательной траектории.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      </a:t>
            </a:r>
            <a:r>
              <a:rPr lang="ru-RU" b="1" dirty="0" smtClean="0">
                <a:solidFill>
                  <a:srgbClr val="C00000"/>
                </a:solidFill>
                <a:latin typeface="Intro " panose="02000000000000000000" pitchFamily="50" charset="0"/>
              </a:rPr>
              <a:t>ППС  - комплексная система проектирования образовательной среды на основе определенной методологии, предполагающая непрерывную (заранее спланированную) деятельность, обеспечивающую современное качество образования и помощь ребенку с ОВЗ в решении задач развития, обучения, воспитания, социализации.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261" y="2227386"/>
            <a:ext cx="2817935" cy="298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94751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kern="0" dirty="0" smtClean="0">
                <a:solidFill>
                  <a:srgbClr val="000000"/>
                </a:solidFill>
                <a:latin typeface="Arial" charset="0"/>
                <a:ea typeface="Microsoft YaHei" charset="-122"/>
              </a:rPr>
              <a:t>Цель </a:t>
            </a:r>
            <a:r>
              <a:rPr lang="ru-RU" sz="3100" kern="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психолого-педагогического сопровождения </a:t>
            </a:r>
            <a:r>
              <a:rPr lang="ru-RU" sz="3100" kern="0" dirty="0" smtClean="0">
                <a:solidFill>
                  <a:srgbClr val="000000"/>
                </a:solidFill>
                <a:latin typeface="Arial" charset="0"/>
                <a:ea typeface="Microsoft YaHei" charset="-122"/>
              </a:rPr>
              <a:t>ИОТ</a:t>
            </a:r>
            <a:r>
              <a:rPr lang="ru-RU" kern="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/>
            </a:r>
            <a:br>
              <a:rPr lang="ru-RU" kern="0" dirty="0">
                <a:solidFill>
                  <a:srgbClr val="000000"/>
                </a:solidFill>
                <a:latin typeface="Arial" charset="0"/>
                <a:ea typeface="Microsoft YaHei" charset="-122"/>
              </a:rPr>
            </a:br>
            <a:endParaRPr lang="ru-RU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382464" y="2168769"/>
            <a:ext cx="5889381" cy="266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>
            <a:norm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marL="0" indent="0" algn="ctr" eaLnBrk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800" kern="0" dirty="0" smtClean="0">
                <a:solidFill>
                  <a:srgbClr val="000000"/>
                </a:solidFill>
              </a:rPr>
              <a:t>С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icrosoft YaHei" charset="-122"/>
              </a:rPr>
              <a:t>оздание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icrosoft YaHei" charset="-122"/>
              </a:rPr>
              <a:t> </a:t>
            </a:r>
            <a:r>
              <a:rPr lang="ru-RU" sz="1800" kern="0" dirty="0" smtClean="0">
                <a:solidFill>
                  <a:srgbClr val="000000"/>
                </a:solidFill>
              </a:rPr>
              <a:t>комплексной системы проектирования образовательной среды, обеспечивающей современное качество образования и помощь ребенку с ОВЗ в решении задач развития, обучения, воспитания, социализации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281" y="1617784"/>
            <a:ext cx="3369834" cy="373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58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0627"/>
          </a:xfrm>
        </p:spPr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696409"/>
              </p:ext>
            </p:extLst>
          </p:nvPr>
        </p:nvGraphicFramePr>
        <p:xfrm>
          <a:off x="593481" y="867508"/>
          <a:ext cx="7886700" cy="5168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9951"/>
          </a:xfrm>
        </p:spPr>
        <p:txBody>
          <a:bodyPr>
            <a:noAutofit/>
          </a:bodyPr>
          <a:lstStyle/>
          <a:p>
            <a:r>
              <a:rPr lang="ru-RU" sz="2400" b="1" dirty="0"/>
              <a:t>Модель психолого-педагогического сопровождения ИОТ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282485"/>
              </p:ext>
            </p:extLst>
          </p:nvPr>
        </p:nvGraphicFramePr>
        <p:xfrm>
          <a:off x="628650" y="1289538"/>
          <a:ext cx="78867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4785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психолого-педагогического сопровождения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188830"/>
              </p:ext>
            </p:extLst>
          </p:nvPr>
        </p:nvGraphicFramePr>
        <p:xfrm>
          <a:off x="281355" y="949569"/>
          <a:ext cx="8510954" cy="5227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идорова\Desktop\slide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11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987824" y="450762"/>
            <a:ext cx="3168352" cy="162273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сопровождение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3573016"/>
            <a:ext cx="2267744" cy="216024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диагностику уровня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детей;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39752" y="3573016"/>
            <a:ext cx="2195736" cy="21602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и групповые коррекционно-развивающие занятия психолога с детьми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4008" y="3501008"/>
            <a:ext cx="2195736" cy="22322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педагогов, родителей, обучающихся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48264" y="3501008"/>
            <a:ext cx="2195736" cy="22322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просвещение педагогов, родителей, обучающихся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59832" y="6093296"/>
            <a:ext cx="3168352" cy="57606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психопрофилактика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348154" y="1758462"/>
            <a:ext cx="1301262" cy="1629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552092" y="2356338"/>
            <a:ext cx="152400" cy="10316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380892" y="2239108"/>
            <a:ext cx="46893" cy="1043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389077" y="1606062"/>
            <a:ext cx="1657055" cy="1781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735015" y="5908431"/>
            <a:ext cx="1252809" cy="4728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704492" y="5733256"/>
            <a:ext cx="12895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380892" y="573325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6506308" y="5908431"/>
            <a:ext cx="1266092" cy="4728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95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нклюз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2" id="{39231F43-150B-40CD-BFA5-05F045BB6CFF}" vid="{7F921E56-97E2-4123-BFFD-7D5D027DA4D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Инклюз1</Template>
  <TotalTime>1288</TotalTime>
  <Words>643</Words>
  <Application>Microsoft Office PowerPoint</Application>
  <PresentationFormat>Экран (4:3)</PresentationFormat>
  <Paragraphs>85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Инклюз1</vt:lpstr>
      <vt:lpstr>  Психолого-педагогическое сопровождение (ППС) индивидуальной образовательной траектории</vt:lpstr>
      <vt:lpstr>ППС на современном этапе развития российского общества</vt:lpstr>
      <vt:lpstr>Понятие ППС</vt:lpstr>
      <vt:lpstr>Цель психолого-педагогического сопровождения ИОТ </vt:lpstr>
      <vt:lpstr>Задачи</vt:lpstr>
      <vt:lpstr>Модель психолого-педагогического сопровождения ИОТ</vt:lpstr>
      <vt:lpstr>Этапы психолого-педагогического сопровождения </vt:lpstr>
      <vt:lpstr>Презентация PowerPoint</vt:lpstr>
      <vt:lpstr>Презентация PowerPoint</vt:lpstr>
      <vt:lpstr>Диагностическое направление </vt:lpstr>
      <vt:lpstr>Коррекционно – развивающее направление </vt:lpstr>
      <vt:lpstr>Программа коррекционной работы включает в себя взаимосвязанные направления. Данные направления отражают её основное содержание: </vt:lpstr>
      <vt:lpstr>Методы и формы работы с детьми: </vt:lpstr>
      <vt:lpstr>Презентация PowerPoint</vt:lpstr>
      <vt:lpstr>Вывод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инклюзив</dc:title>
  <dc:creator>Марина</dc:creator>
  <cp:lastModifiedBy>Сидорова</cp:lastModifiedBy>
  <cp:revision>133</cp:revision>
  <dcterms:created xsi:type="dcterms:W3CDTF">2019-07-28T09:59:28Z</dcterms:created>
  <dcterms:modified xsi:type="dcterms:W3CDTF">2023-03-31T06:22:28Z</dcterms:modified>
</cp:coreProperties>
</file>