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0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Использование игровых технологий во внеурочной деятельности для коррекции развития обучающихся с ОВЗ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653136"/>
            <a:ext cx="6400800" cy="163103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Подготовила: педагог-психолог</a:t>
            </a:r>
          </a:p>
          <a:p>
            <a:pPr algn="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ГБУ ЦППМСП м.р.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Борский</a:t>
            </a: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Семёнова Ю.В.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Игра — один из наиважнейших методов, способствующих всестороннему и гармоничному развитию личности ребенка. Игра помогает развивать физические, умственные, эмоциональные качества. При правильном подборе игр, их последовательности и системности использования можно добиться гарантированного результата в обучении. </a:t>
            </a:r>
          </a:p>
          <a:p>
            <a:pPr>
              <a:buNone/>
            </a:pPr>
            <a:r>
              <a:rPr lang="ru-RU" dirty="0" smtClean="0"/>
              <a:t>    Внедряя игровые технологии, педагог делает процесс получения новых знаний и умений более увлекательным.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01622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Нейропсихологические игры как важная составляющая развивающего занятия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784976" cy="118532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Цель: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активизация мыслительной деятельности, развитие внимания и памяти, пространственных представлений, повышение способности к самоконтролю.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 descr="https://sun9-77.userapi.com/impg/tXm0LRQ6EWLOrrN-Xtz4wP5T9Vff51TJCQ66eA/JdSwHe4m4yI.jpg?size=810x1080&amp;quality=95&amp;sign=dec208ec6cbf155ba0cbd98d5851984e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60835"/>
            <a:ext cx="3972874" cy="5297165"/>
          </a:xfrm>
          <a:prstGeom prst="rect">
            <a:avLst/>
          </a:prstGeom>
          <a:noFill/>
        </p:spPr>
      </p:pic>
      <p:pic>
        <p:nvPicPr>
          <p:cNvPr id="28676" name="Picture 4" descr="https://sun9-5.userapi.com/impg/lIfSZQsSsceui5b-gWxDr3zvZFgXweEkhuvuzw/7nTSfhI1SNU.jpg?size=810x1080&amp;quality=95&amp;sign=4c211191cd254567d89be0a9c3274698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975906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Коррекция и развитие психических процессов с помощью дидактических игр 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101297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Цель: развитие зрительного восприятия, словесно-логического мышления, умения обобщать.</a:t>
            </a:r>
            <a:b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536504" cy="47419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Найди лишнее слово</a:t>
            </a: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Восстанови слова и в каждом ряду подчеркни слово, которое по смыслу не подходит к остальным четырём словам.</a:t>
            </a:r>
          </a:p>
          <a:p>
            <a:pPr>
              <a:buNone/>
            </a:pP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пашак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сокни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вобрь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камай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фотак</a:t>
            </a: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</a:t>
            </a:r>
          </a:p>
          <a:p>
            <a:pPr>
              <a:buNone/>
            </a:pP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коморвь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рецуго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кочабак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ивалс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мидороп</a:t>
            </a: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</a:t>
            </a:r>
          </a:p>
          <a:p>
            <a:pPr>
              <a:buNone/>
            </a:pP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клов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бакасо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кашок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заок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рокова</a:t>
            </a: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</a:t>
            </a:r>
          </a:p>
          <a:p>
            <a:pPr>
              <a:buNone/>
            </a:pP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тухеп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цариук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беледь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дюкин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сьуг</a:t>
            </a: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____________________________</a:t>
            </a:r>
            <a:endParaRPr lang="ru-RU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50568" cy="4741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Восстанови слова </a:t>
            </a: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Вставь гласные, чтобы получились слова.</a:t>
            </a: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м_йк_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п_л_ц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м_л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_к_л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л_м_н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_ж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м_р_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п_л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п_л_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Графический диктант как метод обучения и развития обучающихся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0817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Цель: развитие слухового восприятия, умения следовать инструкции, пространственных представлений, развитие внимания, воображения.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 descr="https://bebiklad.ru/wp-content/uploads/Sobak.jpg"/>
          <p:cNvPicPr>
            <a:picLocks noChangeAspect="1" noChangeArrowheads="1"/>
          </p:cNvPicPr>
          <p:nvPr/>
        </p:nvPicPr>
        <p:blipFill>
          <a:blip r:embed="rId2" cstate="print"/>
          <a:srcRect t="3977"/>
          <a:stretch>
            <a:fillRect/>
          </a:stretch>
        </p:blipFill>
        <p:spPr bwMode="auto">
          <a:xfrm>
            <a:off x="0" y="1484784"/>
            <a:ext cx="4272231" cy="4941168"/>
          </a:xfrm>
          <a:prstGeom prst="rect">
            <a:avLst/>
          </a:prstGeom>
          <a:noFill/>
        </p:spPr>
      </p:pic>
      <p:pic>
        <p:nvPicPr>
          <p:cNvPr id="26630" name="Picture 6" descr="https://i01.fotocdn.net/s127/25871df3bd484c26/public_pin_l/28842422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981" y="1484784"/>
            <a:ext cx="4667019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</TotalTime>
  <Words>224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Использование игровых технологий во внеурочной деятельности для коррекции развития обучающихся с ОВЗ</vt:lpstr>
      <vt:lpstr>Слайд 2</vt:lpstr>
      <vt:lpstr>Нейропсихологические игры как важная составляющая развивающего занятия</vt:lpstr>
      <vt:lpstr>Цель: активизация мыслительной деятельности, развитие внимания и памяти, пространственных представлений, повышение способности к самоконтролю.</vt:lpstr>
      <vt:lpstr>Коррекция и развитие психических процессов с помощью дидактических игр </vt:lpstr>
      <vt:lpstr>Цель: развитие зрительного восприятия, словесно-логического мышления, умения обобщать. </vt:lpstr>
      <vt:lpstr>Графический диктант как метод обучения и развития обучающихся</vt:lpstr>
      <vt:lpstr>Цель: развитие слухового восприятия, умения следовать инструкции, пространственных представлений, развитие внимания, воображения.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игровых технологий во внеурочной деятельности для коррекции и развития обучающихся с ОВЗ</dc:title>
  <dc:creator>Юлия</dc:creator>
  <cp:lastModifiedBy>admin</cp:lastModifiedBy>
  <cp:revision>9</cp:revision>
  <dcterms:created xsi:type="dcterms:W3CDTF">2022-11-18T09:28:52Z</dcterms:created>
  <dcterms:modified xsi:type="dcterms:W3CDTF">2022-11-23T15:53:36Z</dcterms:modified>
</cp:coreProperties>
</file>