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61" r:id="rId2"/>
    <p:sldId id="729" r:id="rId3"/>
    <p:sldId id="752" r:id="rId4"/>
    <p:sldId id="753" r:id="rId5"/>
    <p:sldId id="749" r:id="rId6"/>
    <p:sldId id="751" r:id="rId7"/>
    <p:sldId id="733" r:id="rId8"/>
    <p:sldId id="736" r:id="rId9"/>
    <p:sldId id="754" r:id="rId10"/>
    <p:sldId id="737" r:id="rId11"/>
    <p:sldId id="759" r:id="rId12"/>
    <p:sldId id="755" r:id="rId13"/>
    <p:sldId id="745" r:id="rId14"/>
    <p:sldId id="757" r:id="rId15"/>
    <p:sldId id="758" r:id="rId16"/>
    <p:sldId id="746" r:id="rId17"/>
    <p:sldId id="764" r:id="rId18"/>
    <p:sldId id="763" r:id="rId19"/>
    <p:sldId id="762" r:id="rId20"/>
    <p:sldId id="765" r:id="rId21"/>
    <p:sldId id="768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Обложки" id="{6ED9F787-95F3-42C3-97D0-1040C3257244}">
          <p14:sldIdLst>
            <p14:sldId id="361"/>
          </p14:sldIdLst>
        </p14:section>
        <p14:section name="Основной текстовый слайд" id="{6A8E5C0A-DAA9-463D-ACAD-4C27FACAFE36}">
          <p14:sldIdLst>
            <p14:sldId id="729"/>
            <p14:sldId id="752"/>
            <p14:sldId id="753"/>
            <p14:sldId id="749"/>
            <p14:sldId id="751"/>
            <p14:sldId id="733"/>
            <p14:sldId id="736"/>
            <p14:sldId id="754"/>
            <p14:sldId id="737"/>
            <p14:sldId id="759"/>
            <p14:sldId id="755"/>
            <p14:sldId id="745"/>
            <p14:sldId id="757"/>
            <p14:sldId id="758"/>
            <p14:sldId id="746"/>
            <p14:sldId id="764"/>
            <p14:sldId id="763"/>
            <p14:sldId id="762"/>
            <p14:sldId id="765"/>
            <p14:sldId id="768"/>
          </p14:sldIdLst>
        </p14:section>
        <p14:section name="Контакты" id="{704FD50E-DAA1-4EDD-8DC4-1B73E6B3870F}">
          <p14:sldIdLst/>
        </p14:section>
      </p14:sectionLst>
    </p:ext>
    <p:ext uri="{EFAFB233-063F-42B5-8137-9DF3F51BA10A}">
      <p15:sldGuideLst xmlns="" xmlns:p15="http://schemas.microsoft.com/office/powerpoint/2012/main">
        <p15:guide id="2" orient="horz" pos="2160" userDrawn="1">
          <p15:clr>
            <a:srgbClr val="A4A3A4"/>
          </p15:clr>
        </p15:guide>
        <p15:guide id="3" orient="horz" pos="3952" userDrawn="1">
          <p15:clr>
            <a:srgbClr val="A4A3A4"/>
          </p15:clr>
        </p15:guide>
        <p15:guide id="4" orient="horz" pos="323" userDrawn="1">
          <p15:clr>
            <a:srgbClr val="A4A3A4"/>
          </p15:clr>
        </p15:guide>
        <p15:guide id="5" pos="7242" userDrawn="1">
          <p15:clr>
            <a:srgbClr val="A4A3A4"/>
          </p15:clr>
        </p15:guide>
        <p15:guide id="6" pos="438" userDrawn="1">
          <p15:clr>
            <a:srgbClr val="A4A3A4"/>
          </p15:clr>
        </p15:guide>
        <p15:guide id="7" pos="596" userDrawn="1">
          <p15:clr>
            <a:srgbClr val="A4A3A4"/>
          </p15:clr>
        </p15:guide>
        <p15:guide id="8" pos="7089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4BB43"/>
    <a:srgbClr val="D60093"/>
    <a:srgbClr val="F9CE6B"/>
    <a:srgbClr val="95D469"/>
    <a:srgbClr val="77AD50"/>
    <a:srgbClr val="94D369"/>
    <a:srgbClr val="90CD65"/>
    <a:srgbClr val="86BF5E"/>
    <a:srgbClr val="4C576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27" autoAdjust="0"/>
    <p:restoredTop sz="94660"/>
  </p:normalViewPr>
  <p:slideViewPr>
    <p:cSldViewPr snapToGrid="0">
      <p:cViewPr>
        <p:scale>
          <a:sx n="81" d="100"/>
          <a:sy n="81" d="100"/>
        </p:scale>
        <p:origin x="-468" y="-36"/>
      </p:cViewPr>
      <p:guideLst>
        <p:guide orient="horz" pos="2160"/>
        <p:guide orient="horz" pos="3952"/>
        <p:guide orient="horz" pos="323"/>
        <p:guide pos="7242"/>
        <p:guide pos="438"/>
        <p:guide pos="596"/>
        <p:guide pos="708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"/>
    </p:cViewPr>
  </p:sorterViewPr>
  <p:notesViewPr>
    <p:cSldViewPr snapToGrid="0" showGuides="1">
      <p:cViewPr varScale="1">
        <p:scale>
          <a:sx n="81" d="100"/>
          <a:sy n="81" d="100"/>
        </p:scale>
        <p:origin x="211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FBBD8416-A5A0-221B-B5E3-5A988C6C40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826F6-763F-4845-8079-A552741B9E8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DD326EE-3F08-D12F-407E-026EB66490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39EC7-9D0D-420D-B55F-4F2D648F11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671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51B02-1F53-484E-A4E2-60AA1A66BE91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51D4D-9D41-4317-98E4-BA7F80DA15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671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svg"/><Relationship Id="rId5" Type="http://schemas.openxmlformats.org/officeDocument/2006/relationships/image" Target="../media/image15.png"/><Relationship Id="rId4" Type="http://schemas.openxmlformats.org/officeDocument/2006/relationships/image" Target="../media/image24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6.sv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8.svg"/><Relationship Id="rId4" Type="http://schemas.openxmlformats.org/officeDocument/2006/relationships/image" Target="../media/image9.png"/><Relationship Id="rId9" Type="http://schemas.openxmlformats.org/officeDocument/2006/relationships/image" Target="../media/image18.emf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6.svg"/><Relationship Id="rId5" Type="http://schemas.openxmlformats.org/officeDocument/2006/relationships/image" Target="../media/image35.svg"/><Relationship Id="rId10" Type="http://schemas.openxmlformats.org/officeDocument/2006/relationships/image" Target="../media/image15.png"/><Relationship Id="rId4" Type="http://schemas.openxmlformats.org/officeDocument/2006/relationships/image" Target="../media/image21.png"/><Relationship Id="rId9" Type="http://schemas.openxmlformats.org/officeDocument/2006/relationships/image" Target="../media/image39.sv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1.svg"/><Relationship Id="rId7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023A427-7B4F-0B72-9FF6-14340C3E1F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71585"/>
          <a:stretch/>
        </p:blipFill>
        <p:spPr>
          <a:xfrm>
            <a:off x="5441430" y="-10253"/>
            <a:ext cx="6750571" cy="686825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CDCD8D-9D95-D95B-74BB-949764BC49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2105560"/>
            <a:ext cx="6811562" cy="1323439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90000"/>
              </a:lnSpc>
              <a:defRPr sz="4000" b="1">
                <a:solidFill>
                  <a:srgbClr val="4C5767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5048B17-14EA-C053-BDF9-AF58403EC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97160"/>
            <a:ext cx="6898462" cy="40011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49A21D8-CC05-77EE-D124-1571B2E3F6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-1934"/>
          <a:stretch/>
        </p:blipFill>
        <p:spPr>
          <a:xfrm>
            <a:off x="7649763" y="3917531"/>
            <a:ext cx="2869178" cy="28892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212E81E-EB73-F04D-D106-ED0E526563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52838"/>
          <a:stretch/>
        </p:blipFill>
        <p:spPr>
          <a:xfrm rot="5400000">
            <a:off x="9672463" y="-88772"/>
            <a:ext cx="2441016" cy="259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6102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52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слайд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240D67B2-7ED4-BB99-1D26-8EC4BD558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3" y="285064"/>
            <a:ext cx="10277476" cy="457926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="" xmlns:a16="http://schemas.microsoft.com/office/drawing/2014/main" id="{DD0A17DB-0084-FE0F-D714-018EB3CB6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63" y="1244697"/>
            <a:ext cx="4904275" cy="4280779"/>
          </a:xfrm>
        </p:spPr>
        <p:txBody>
          <a:bodyPr lIns="0" tIns="0" rIns="0" bIns="0">
            <a:noAutofit/>
          </a:bodyPr>
          <a:lstStyle>
            <a:lvl1pPr>
              <a:buNone/>
              <a:defRPr sz="2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B766586-A6D6-AD2F-9FB1-C5BEAE4925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5645" y="6455821"/>
            <a:ext cx="1859066" cy="2777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0F0A03A8-C9E8-5D0B-9CF3-6454934F50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514" y="6455821"/>
            <a:ext cx="1262743" cy="285567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1388911E-F5A6-73D6-8C87-77250CC1687C}"/>
              </a:ext>
            </a:extLst>
          </p:cNvPr>
          <p:cNvCxnSpPr/>
          <p:nvPr userDrawn="1"/>
        </p:nvCxnSpPr>
        <p:spPr>
          <a:xfrm>
            <a:off x="9993086" y="6455821"/>
            <a:ext cx="0" cy="285567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7B3084E-BF98-6FAD-B213-6A568C447E68}"/>
              </a:ext>
            </a:extLst>
          </p:cNvPr>
          <p:cNvSpPr txBox="1"/>
          <p:nvPr userDrawn="1"/>
        </p:nvSpPr>
        <p:spPr>
          <a:xfrm>
            <a:off x="249646" y="6501916"/>
            <a:ext cx="2864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accent4">
                    <a:lumMod val="75000"/>
                  </a:schemeClr>
                </a:solidFill>
              </a:rPr>
              <a:t>© АНО ДПО «Национальный институт качества образования»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9C85B7A-FABF-7305-20BD-D6DA3AEA0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760" y="285063"/>
            <a:ext cx="457926" cy="457926"/>
          </a:xfrm>
          <a:prstGeom prst="rect">
            <a:avLst/>
          </a:prstGeom>
        </p:spPr>
      </p:pic>
      <p:sp>
        <p:nvSpPr>
          <p:cNvPr id="4" name="Рисунок 8">
            <a:extLst>
              <a:ext uri="{FF2B5EF4-FFF2-40B4-BE49-F238E27FC236}">
                <a16:creationId xmlns="" xmlns:a16="http://schemas.microsoft.com/office/drawing/2014/main" id="{0CD13999-1D84-F0FD-A9CA-BC73B57F57A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63636" y="1244698"/>
            <a:ext cx="5071101" cy="4416193"/>
          </a:xfrm>
          <a:prstGeom prst="roundRect">
            <a:avLst>
              <a:gd name="adj" fmla="val 1575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57359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596" userDrawn="1">
          <p15:clr>
            <a:srgbClr val="FBAE40"/>
          </p15:clr>
        </p15:guide>
        <p15:guide id="4" orient="horz" pos="39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16CBF10-2F97-0508-2ED9-B2B2B574E4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5645" y="6455821"/>
            <a:ext cx="1859066" cy="2777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178B641-E104-6892-1E50-632C2E559CF9}"/>
              </a:ext>
            </a:extLst>
          </p:cNvPr>
          <p:cNvSpPr txBox="1"/>
          <p:nvPr userDrawn="1"/>
        </p:nvSpPr>
        <p:spPr>
          <a:xfrm>
            <a:off x="249646" y="6501916"/>
            <a:ext cx="2864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accent4">
                    <a:lumMod val="75000"/>
                  </a:schemeClr>
                </a:solidFill>
              </a:rPr>
              <a:t>© АНО ДПО «Национальный институт качества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1855226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F560880-9727-44D0-59F2-703BB02DA6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5645" y="6455821"/>
            <a:ext cx="1859066" cy="2777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101ED80-E047-017F-2122-FB8A80B942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514" y="6455821"/>
            <a:ext cx="1262743" cy="285567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0C6E583C-BD82-E3F3-8726-F4C5A6A3D48D}"/>
              </a:ext>
            </a:extLst>
          </p:cNvPr>
          <p:cNvCxnSpPr/>
          <p:nvPr userDrawn="1"/>
        </p:nvCxnSpPr>
        <p:spPr>
          <a:xfrm>
            <a:off x="9993086" y="6455821"/>
            <a:ext cx="0" cy="285567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F1BAFA-9242-991F-2B0B-A708A02A3F6E}"/>
              </a:ext>
            </a:extLst>
          </p:cNvPr>
          <p:cNvSpPr txBox="1"/>
          <p:nvPr userDrawn="1"/>
        </p:nvSpPr>
        <p:spPr>
          <a:xfrm>
            <a:off x="249646" y="6501916"/>
            <a:ext cx="2864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accent4">
                    <a:lumMod val="75000"/>
                  </a:schemeClr>
                </a:solidFill>
              </a:rPr>
              <a:t>© АНО ДПО «Национальный институт качества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3685123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6E8546F-F5C5-44B8-A2E2-564EC2967D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061" y="821011"/>
            <a:ext cx="6778252" cy="5399217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0D98A0CD-A44B-B6C0-7916-DD081EB7B201}"/>
              </a:ext>
            </a:extLst>
          </p:cNvPr>
          <p:cNvSpPr/>
          <p:nvPr userDrawn="1"/>
        </p:nvSpPr>
        <p:spPr>
          <a:xfrm>
            <a:off x="906419" y="1359680"/>
            <a:ext cx="5257801" cy="1101436"/>
          </a:xfrm>
          <a:prstGeom prst="roundRect">
            <a:avLst>
              <a:gd name="adj" fmla="val 4915"/>
            </a:avLst>
          </a:prstGeom>
          <a:noFill/>
          <a:ln>
            <a:solidFill>
              <a:srgbClr val="4C5767">
                <a:alpha val="65000"/>
              </a:srgb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ru-RU" sz="3200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="" xmlns:a16="http://schemas.microsoft.com/office/drawing/2014/main" id="{A28AC730-27BE-1621-B4B3-E4289F0711C7}"/>
              </a:ext>
            </a:extLst>
          </p:cNvPr>
          <p:cNvSpPr/>
          <p:nvPr userDrawn="1"/>
        </p:nvSpPr>
        <p:spPr>
          <a:xfrm>
            <a:off x="904829" y="2700469"/>
            <a:ext cx="5257801" cy="1101436"/>
          </a:xfrm>
          <a:prstGeom prst="roundRect">
            <a:avLst>
              <a:gd name="adj" fmla="val 4915"/>
            </a:avLst>
          </a:prstGeom>
          <a:noFill/>
          <a:ln>
            <a:solidFill>
              <a:srgbClr val="4C5767">
                <a:alpha val="65000"/>
              </a:srgb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ru-RU" sz="3200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="" xmlns:a16="http://schemas.microsoft.com/office/drawing/2014/main" id="{E46CE279-48FA-1C85-790F-B3A08A96810E}"/>
              </a:ext>
            </a:extLst>
          </p:cNvPr>
          <p:cNvSpPr/>
          <p:nvPr userDrawn="1"/>
        </p:nvSpPr>
        <p:spPr>
          <a:xfrm>
            <a:off x="904829" y="4041258"/>
            <a:ext cx="5257801" cy="1101436"/>
          </a:xfrm>
          <a:prstGeom prst="roundRect">
            <a:avLst>
              <a:gd name="adj" fmla="val 4915"/>
            </a:avLst>
          </a:prstGeom>
          <a:noFill/>
          <a:ln>
            <a:solidFill>
              <a:srgbClr val="4C5767">
                <a:alpha val="65000"/>
              </a:srgb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ru-RU" sz="3200" dirty="0"/>
          </a:p>
        </p:txBody>
      </p:sp>
      <p:sp>
        <p:nvSpPr>
          <p:cNvPr id="23" name="Текст 5">
            <a:extLst>
              <a:ext uri="{FF2B5EF4-FFF2-40B4-BE49-F238E27FC236}">
                <a16:creationId xmlns="" xmlns:a16="http://schemas.microsoft.com/office/drawing/2014/main" id="{74F70D79-3E1B-4F3E-87D1-FA6FE890F2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575" y="673576"/>
            <a:ext cx="4649755" cy="584775"/>
          </a:xfrm>
        </p:spPr>
        <p:txBody>
          <a:bodyPr>
            <a:spAutoFit/>
          </a:bodyPr>
          <a:lstStyle>
            <a:lvl1pPr marL="1800" indent="0">
              <a:lnSpc>
                <a:spcPct val="100000"/>
              </a:lnSpc>
              <a:buNone/>
              <a:defRPr sz="3200">
                <a:solidFill>
                  <a:srgbClr val="4C5767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Контакты</a:t>
            </a:r>
          </a:p>
        </p:txBody>
      </p:sp>
      <p:grpSp>
        <p:nvGrpSpPr>
          <p:cNvPr id="13" name="Group 14">
            <a:extLst>
              <a:ext uri="{FF2B5EF4-FFF2-40B4-BE49-F238E27FC236}">
                <a16:creationId xmlns="" xmlns:a16="http://schemas.microsoft.com/office/drawing/2014/main" id="{9F821B52-4421-4E25-895E-B828B325001E}"/>
              </a:ext>
            </a:extLst>
          </p:cNvPr>
          <p:cNvGrpSpPr/>
          <p:nvPr userDrawn="1"/>
        </p:nvGrpSpPr>
        <p:grpSpPr>
          <a:xfrm>
            <a:off x="3577321" y="6349078"/>
            <a:ext cx="5037358" cy="246221"/>
            <a:chOff x="2748463" y="5654134"/>
            <a:chExt cx="5037358" cy="246221"/>
          </a:xfrm>
        </p:grpSpPr>
        <p:sp>
          <p:nvSpPr>
            <p:cNvPr id="14" name="Rectangle 15">
              <a:extLst>
                <a:ext uri="{FF2B5EF4-FFF2-40B4-BE49-F238E27FC236}">
                  <a16:creationId xmlns="" xmlns:a16="http://schemas.microsoft.com/office/drawing/2014/main" id="{C9D0E84C-B50D-4909-B0A5-FF5E59204FEC}"/>
                </a:ext>
              </a:extLst>
            </p:cNvPr>
            <p:cNvSpPr/>
            <p:nvPr/>
          </p:nvSpPr>
          <p:spPr>
            <a:xfrm>
              <a:off x="2748463" y="5654134"/>
              <a:ext cx="14205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Your Text Here</a:t>
              </a:r>
            </a:p>
          </p:txBody>
        </p:sp>
        <p:sp>
          <p:nvSpPr>
            <p:cNvPr id="15" name="Oval 16">
              <a:extLst>
                <a:ext uri="{FF2B5EF4-FFF2-40B4-BE49-F238E27FC236}">
                  <a16:creationId xmlns="" xmlns:a16="http://schemas.microsoft.com/office/drawing/2014/main" id="{FED6ED77-672F-41F9-99EF-ACB9CAE4F9FB}"/>
                </a:ext>
              </a:extLst>
            </p:cNvPr>
            <p:cNvSpPr/>
            <p:nvPr/>
          </p:nvSpPr>
          <p:spPr>
            <a:xfrm>
              <a:off x="4317221" y="5731524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Rectangle 17">
              <a:extLst>
                <a:ext uri="{FF2B5EF4-FFF2-40B4-BE49-F238E27FC236}">
                  <a16:creationId xmlns="" xmlns:a16="http://schemas.microsoft.com/office/drawing/2014/main" id="{851D7FF5-9843-4657-AFBE-DE1A7E8561B4}"/>
                </a:ext>
              </a:extLst>
            </p:cNvPr>
            <p:cNvSpPr/>
            <p:nvPr/>
          </p:nvSpPr>
          <p:spPr>
            <a:xfrm>
              <a:off x="4556867" y="5654134"/>
              <a:ext cx="14205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Your Text Here</a:t>
              </a:r>
            </a:p>
          </p:txBody>
        </p:sp>
        <p:sp>
          <p:nvSpPr>
            <p:cNvPr id="25" name="Oval 18">
              <a:extLst>
                <a:ext uri="{FF2B5EF4-FFF2-40B4-BE49-F238E27FC236}">
                  <a16:creationId xmlns="" xmlns:a16="http://schemas.microsoft.com/office/drawing/2014/main" id="{FC4DA0EF-7930-4488-8819-1D5324BD8E14}"/>
                </a:ext>
              </a:extLst>
            </p:cNvPr>
            <p:cNvSpPr/>
            <p:nvPr/>
          </p:nvSpPr>
          <p:spPr>
            <a:xfrm>
              <a:off x="6125625" y="5731524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Rectangle 19">
              <a:extLst>
                <a:ext uri="{FF2B5EF4-FFF2-40B4-BE49-F238E27FC236}">
                  <a16:creationId xmlns="" xmlns:a16="http://schemas.microsoft.com/office/drawing/2014/main" id="{2053C257-9714-459B-8E2A-48ABDC745D73}"/>
                </a:ext>
              </a:extLst>
            </p:cNvPr>
            <p:cNvSpPr/>
            <p:nvPr/>
          </p:nvSpPr>
          <p:spPr>
            <a:xfrm>
              <a:off x="6365269" y="5654134"/>
              <a:ext cx="14205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Your Text Here</a:t>
              </a: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E24676B1-70DA-45CB-9340-BD45CD0264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445" r="16742" b="78909"/>
          <a:stretch/>
        </p:blipFill>
        <p:spPr>
          <a:xfrm>
            <a:off x="2835582" y="6413630"/>
            <a:ext cx="9356418" cy="444370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A68626B1-E404-46D8-8E62-3793E7BCCA3A}"/>
              </a:ext>
            </a:extLst>
          </p:cNvPr>
          <p:cNvSpPr/>
          <p:nvPr userDrawn="1"/>
        </p:nvSpPr>
        <p:spPr>
          <a:xfrm>
            <a:off x="0" y="6336703"/>
            <a:ext cx="12192000" cy="4443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B42A7CD8-C674-4E88-AE16-D49CC4E5B1A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181572" y="6422057"/>
            <a:ext cx="1911998" cy="277776"/>
          </a:xfrm>
          <a:prstGeom prst="rect">
            <a:avLst/>
          </a:prstGeom>
        </p:spPr>
      </p:pic>
      <p:sp>
        <p:nvSpPr>
          <p:cNvPr id="36" name="Текст 1">
            <a:extLst>
              <a:ext uri="{FF2B5EF4-FFF2-40B4-BE49-F238E27FC236}">
                <a16:creationId xmlns="" xmlns:a16="http://schemas.microsoft.com/office/drawing/2014/main" id="{7DA1F480-335A-4542-AFB8-076B5FB850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9825" y="1485600"/>
            <a:ext cx="4791075" cy="422488"/>
          </a:xfrm>
        </p:spPr>
        <p:txBody>
          <a:bodyPr/>
          <a:lstStyle/>
          <a:p>
            <a:pPr lvl="0"/>
            <a:r>
              <a:rPr lang="en-US" dirty="0"/>
              <a:t>E-mail</a:t>
            </a:r>
            <a:r>
              <a:rPr lang="ru-RU" dirty="0"/>
              <a:t>:</a:t>
            </a:r>
          </a:p>
        </p:txBody>
      </p:sp>
      <p:sp>
        <p:nvSpPr>
          <p:cNvPr id="37" name="Текст 2">
            <a:extLst>
              <a:ext uri="{FF2B5EF4-FFF2-40B4-BE49-F238E27FC236}">
                <a16:creationId xmlns="" xmlns:a16="http://schemas.microsoft.com/office/drawing/2014/main" id="{1105F020-3C5C-4E4F-9187-2FD804774F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38238" y="1885250"/>
            <a:ext cx="4791075" cy="422488"/>
          </a:xfrm>
        </p:spPr>
        <p:txBody>
          <a:bodyPr/>
          <a:lstStyle/>
          <a:p>
            <a:pPr lvl="0"/>
            <a:r>
              <a:rPr lang="en-US" dirty="0"/>
              <a:t>______@____</a:t>
            </a:r>
            <a:r>
              <a:rPr lang="ru-RU" dirty="0"/>
              <a:t>.</a:t>
            </a:r>
            <a:r>
              <a:rPr lang="en-US" dirty="0"/>
              <a:t>com</a:t>
            </a:r>
            <a:endParaRPr lang="ru-RU" dirty="0"/>
          </a:p>
        </p:txBody>
      </p:sp>
      <p:sp>
        <p:nvSpPr>
          <p:cNvPr id="38" name="Текст 11">
            <a:extLst>
              <a:ext uri="{FF2B5EF4-FFF2-40B4-BE49-F238E27FC236}">
                <a16:creationId xmlns="" xmlns:a16="http://schemas.microsoft.com/office/drawing/2014/main" id="{331C85FE-2E44-4FF6-8423-5317877BFF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8238" y="2828525"/>
            <a:ext cx="4791075" cy="422488"/>
          </a:xfrm>
        </p:spPr>
        <p:txBody>
          <a:bodyPr/>
          <a:lstStyle/>
          <a:p>
            <a:pPr lvl="0"/>
            <a:r>
              <a:rPr lang="en-US" dirty="0"/>
              <a:t>E-mail</a:t>
            </a:r>
            <a:r>
              <a:rPr lang="ru-RU" dirty="0"/>
              <a:t>:</a:t>
            </a:r>
          </a:p>
        </p:txBody>
      </p:sp>
      <p:sp>
        <p:nvSpPr>
          <p:cNvPr id="39" name="Текст 12">
            <a:extLst>
              <a:ext uri="{FF2B5EF4-FFF2-40B4-BE49-F238E27FC236}">
                <a16:creationId xmlns="" xmlns:a16="http://schemas.microsoft.com/office/drawing/2014/main" id="{3CEACAC9-92BC-493F-BAFB-EBD519AC02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36650" y="3249213"/>
            <a:ext cx="4791075" cy="422488"/>
          </a:xfrm>
        </p:spPr>
        <p:txBody>
          <a:bodyPr/>
          <a:lstStyle/>
          <a:p>
            <a:pPr lvl="0"/>
            <a:r>
              <a:rPr lang="en-US" dirty="0"/>
              <a:t>______@____</a:t>
            </a:r>
            <a:r>
              <a:rPr lang="ru-RU" dirty="0"/>
              <a:t>.</a:t>
            </a:r>
            <a:r>
              <a:rPr lang="en-US" dirty="0"/>
              <a:t>com</a:t>
            </a:r>
            <a:endParaRPr lang="ru-RU" dirty="0"/>
          </a:p>
        </p:txBody>
      </p:sp>
      <p:sp>
        <p:nvSpPr>
          <p:cNvPr id="40" name="Текст 27">
            <a:extLst>
              <a:ext uri="{FF2B5EF4-FFF2-40B4-BE49-F238E27FC236}">
                <a16:creationId xmlns="" xmlns:a16="http://schemas.microsoft.com/office/drawing/2014/main" id="{B834F11B-0698-4192-AD34-8BE6EE04160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38238" y="4170063"/>
            <a:ext cx="4791075" cy="422488"/>
          </a:xfrm>
        </p:spPr>
        <p:txBody>
          <a:bodyPr/>
          <a:lstStyle/>
          <a:p>
            <a:pPr lvl="0"/>
            <a:r>
              <a:rPr lang="ru-RU" dirty="0"/>
              <a:t>Телефон:</a:t>
            </a:r>
          </a:p>
        </p:txBody>
      </p:sp>
      <p:sp>
        <p:nvSpPr>
          <p:cNvPr id="41" name="Текст 28">
            <a:extLst>
              <a:ext uri="{FF2B5EF4-FFF2-40B4-BE49-F238E27FC236}">
                <a16:creationId xmlns="" xmlns:a16="http://schemas.microsoft.com/office/drawing/2014/main" id="{F250D48F-33DA-4569-8202-DE3C271FC0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36650" y="4577750"/>
            <a:ext cx="4791075" cy="422488"/>
          </a:xfrm>
        </p:spPr>
        <p:txBody>
          <a:bodyPr/>
          <a:lstStyle/>
          <a:p>
            <a:pPr lvl="0"/>
            <a:r>
              <a:rPr lang="ru-RU" dirty="0"/>
              <a:t>+7 (___) ___- __- __</a:t>
            </a:r>
          </a:p>
        </p:txBody>
      </p:sp>
    </p:spTree>
    <p:extLst>
      <p:ext uri="{BB962C8B-B14F-4D97-AF65-F5344CB8AC3E}">
        <p14:creationId xmlns:p14="http://schemas.microsoft.com/office/powerpoint/2010/main" val="612394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="" xmlns:a16="http://schemas.microsoft.com/office/drawing/2014/main" id="{A4C14E0B-E9D6-B368-BB31-FC17108970E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35399" y="884281"/>
            <a:ext cx="5071101" cy="4416193"/>
          </a:xfrm>
          <a:prstGeom prst="roundRect">
            <a:avLst>
              <a:gd name="adj" fmla="val 1575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/>
            </a:lvl1pPr>
          </a:lstStyle>
          <a:p>
            <a:endParaRPr lang="ru-RU" dirty="0"/>
          </a:p>
        </p:txBody>
      </p:sp>
      <p:sp>
        <p:nvSpPr>
          <p:cNvPr id="45" name="Текст 5">
            <a:extLst>
              <a:ext uri="{FF2B5EF4-FFF2-40B4-BE49-F238E27FC236}">
                <a16:creationId xmlns="" xmlns:a16="http://schemas.microsoft.com/office/drawing/2014/main" id="{AC000888-851B-429C-93B9-C961215F50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500" y="721124"/>
            <a:ext cx="4649755" cy="584775"/>
          </a:xfrm>
        </p:spPr>
        <p:txBody>
          <a:bodyPr>
            <a:spAutoFit/>
          </a:bodyPr>
          <a:lstStyle>
            <a:lvl1pPr marL="1800" indent="0">
              <a:lnSpc>
                <a:spcPct val="100000"/>
              </a:lnSpc>
              <a:buNone/>
              <a:defRPr sz="3200">
                <a:solidFill>
                  <a:srgbClr val="4C5767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Контакты</a:t>
            </a:r>
          </a:p>
        </p:txBody>
      </p:sp>
      <p:sp>
        <p:nvSpPr>
          <p:cNvPr id="46" name="Текст 1">
            <a:extLst>
              <a:ext uri="{FF2B5EF4-FFF2-40B4-BE49-F238E27FC236}">
                <a16:creationId xmlns="" xmlns:a16="http://schemas.microsoft.com/office/drawing/2014/main" id="{E7666AA3-9EDD-4B9E-98E6-F0553F1B7A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6750" y="1629398"/>
            <a:ext cx="4791075" cy="422488"/>
          </a:xfrm>
        </p:spPr>
        <p:txBody>
          <a:bodyPr/>
          <a:lstStyle/>
          <a:p>
            <a:pPr lvl="0"/>
            <a:r>
              <a:rPr lang="en-US" dirty="0"/>
              <a:t>E-mail</a:t>
            </a:r>
            <a:r>
              <a:rPr lang="ru-RU" dirty="0"/>
              <a:t>:</a:t>
            </a:r>
          </a:p>
        </p:txBody>
      </p:sp>
      <p:sp>
        <p:nvSpPr>
          <p:cNvPr id="47" name="Текст 2">
            <a:extLst>
              <a:ext uri="{FF2B5EF4-FFF2-40B4-BE49-F238E27FC236}">
                <a16:creationId xmlns="" xmlns:a16="http://schemas.microsoft.com/office/drawing/2014/main" id="{E3868F23-7F37-4127-8819-54EEC97EA0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15163" y="2029048"/>
            <a:ext cx="4791075" cy="422488"/>
          </a:xfrm>
        </p:spPr>
        <p:txBody>
          <a:bodyPr/>
          <a:lstStyle/>
          <a:p>
            <a:pPr lvl="0"/>
            <a:r>
              <a:rPr lang="en-US" dirty="0"/>
              <a:t>______@____</a:t>
            </a:r>
            <a:r>
              <a:rPr lang="ru-RU" dirty="0"/>
              <a:t>.</a:t>
            </a:r>
            <a:r>
              <a:rPr lang="en-US" dirty="0"/>
              <a:t>com</a:t>
            </a:r>
            <a:endParaRPr lang="ru-RU" dirty="0"/>
          </a:p>
        </p:txBody>
      </p:sp>
      <p:sp>
        <p:nvSpPr>
          <p:cNvPr id="48" name="Текст 11">
            <a:extLst>
              <a:ext uri="{FF2B5EF4-FFF2-40B4-BE49-F238E27FC236}">
                <a16:creationId xmlns="" xmlns:a16="http://schemas.microsoft.com/office/drawing/2014/main" id="{3A968C39-3B3F-4487-8FAC-5C3087F2D6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5163" y="2972323"/>
            <a:ext cx="4791075" cy="422488"/>
          </a:xfrm>
        </p:spPr>
        <p:txBody>
          <a:bodyPr/>
          <a:lstStyle/>
          <a:p>
            <a:pPr lvl="0"/>
            <a:r>
              <a:rPr lang="en-US" dirty="0"/>
              <a:t>E-mail</a:t>
            </a:r>
            <a:r>
              <a:rPr lang="ru-RU" dirty="0"/>
              <a:t>:</a:t>
            </a:r>
          </a:p>
        </p:txBody>
      </p:sp>
      <p:sp>
        <p:nvSpPr>
          <p:cNvPr id="49" name="Текст 12">
            <a:extLst>
              <a:ext uri="{FF2B5EF4-FFF2-40B4-BE49-F238E27FC236}">
                <a16:creationId xmlns="" xmlns:a16="http://schemas.microsoft.com/office/drawing/2014/main" id="{2596517A-1D52-4022-9A57-D191F312EE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13575" y="3393011"/>
            <a:ext cx="4791075" cy="422488"/>
          </a:xfrm>
        </p:spPr>
        <p:txBody>
          <a:bodyPr/>
          <a:lstStyle/>
          <a:p>
            <a:pPr lvl="0"/>
            <a:r>
              <a:rPr lang="en-US" dirty="0"/>
              <a:t>______@____</a:t>
            </a:r>
            <a:r>
              <a:rPr lang="ru-RU" dirty="0"/>
              <a:t>.</a:t>
            </a:r>
            <a:r>
              <a:rPr lang="en-US" dirty="0"/>
              <a:t>com</a:t>
            </a:r>
            <a:endParaRPr lang="ru-RU" dirty="0"/>
          </a:p>
        </p:txBody>
      </p:sp>
      <p:sp>
        <p:nvSpPr>
          <p:cNvPr id="50" name="Текст 27">
            <a:extLst>
              <a:ext uri="{FF2B5EF4-FFF2-40B4-BE49-F238E27FC236}">
                <a16:creationId xmlns="" xmlns:a16="http://schemas.microsoft.com/office/drawing/2014/main" id="{6A03DA2E-0CDD-4F26-A62D-DCC86BFFA9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15163" y="4313861"/>
            <a:ext cx="4791075" cy="422488"/>
          </a:xfrm>
        </p:spPr>
        <p:txBody>
          <a:bodyPr/>
          <a:lstStyle/>
          <a:p>
            <a:pPr lvl="0"/>
            <a:r>
              <a:rPr lang="ru-RU" dirty="0"/>
              <a:t>Телефон:</a:t>
            </a:r>
          </a:p>
        </p:txBody>
      </p:sp>
      <p:sp>
        <p:nvSpPr>
          <p:cNvPr id="51" name="Текст 28">
            <a:extLst>
              <a:ext uri="{FF2B5EF4-FFF2-40B4-BE49-F238E27FC236}">
                <a16:creationId xmlns="" xmlns:a16="http://schemas.microsoft.com/office/drawing/2014/main" id="{05038DD0-B841-4C95-88E7-53E0A26B93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13575" y="4721548"/>
            <a:ext cx="4791075" cy="422488"/>
          </a:xfrm>
        </p:spPr>
        <p:txBody>
          <a:bodyPr/>
          <a:lstStyle/>
          <a:p>
            <a:pPr lvl="0"/>
            <a:r>
              <a:rPr lang="ru-RU" dirty="0"/>
              <a:t>+7 (___) ___- __- __</a:t>
            </a:r>
          </a:p>
        </p:txBody>
      </p:sp>
    </p:spTree>
    <p:extLst>
      <p:ext uri="{BB962C8B-B14F-4D97-AF65-F5344CB8AC3E}">
        <p14:creationId xmlns:p14="http://schemas.microsoft.com/office/powerpoint/2010/main" val="126280904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863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  <p15:guide id="4" orient="horz" pos="550" userDrawn="1">
          <p15:clr>
            <a:srgbClr val="FBAE40"/>
          </p15:clr>
        </p15:guide>
        <p15:guide id="5" pos="7242" userDrawn="1">
          <p15:clr>
            <a:srgbClr val="FBAE40"/>
          </p15:clr>
        </p15:guide>
        <p15:guide id="6" pos="438" userDrawn="1">
          <p15:clr>
            <a:srgbClr val="FBAE40"/>
          </p15:clr>
        </p15:guide>
        <p15:guide id="7" pos="2116" userDrawn="1">
          <p15:clr>
            <a:srgbClr val="FBAE40"/>
          </p15:clr>
        </p15:guide>
        <p15:guide id="8" pos="556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rgbClr val="F4B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93A9F27-E93A-0675-C2D6-EA4BE90B8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3446" t="-1" r="1" b="35"/>
          <a:stretch/>
        </p:blipFill>
        <p:spPr>
          <a:xfrm>
            <a:off x="0" y="457494"/>
            <a:ext cx="4597400" cy="61643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1C4F636-AB08-74A8-79C1-812898A94C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-187"/>
          <a:stretch/>
        </p:blipFill>
        <p:spPr>
          <a:xfrm rot="10800000">
            <a:off x="4847774" y="5443040"/>
            <a:ext cx="2746828" cy="14149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1B9EF8B-644B-DB01-3F71-FDCC8894E0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-187"/>
          <a:stretch/>
        </p:blipFill>
        <p:spPr>
          <a:xfrm rot="5400000">
            <a:off x="8264812" y="1361755"/>
            <a:ext cx="5199202" cy="2678239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73479D8F-4023-3394-B9E1-6BB0B5A2C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2961" y="1889765"/>
            <a:ext cx="6581649" cy="1937720"/>
          </a:xfrm>
        </p:spPr>
        <p:txBody>
          <a:bodyPr wrap="square" lIns="0" tIns="0" rIns="0" bIns="0">
            <a:noAutofit/>
          </a:bodyPr>
          <a:lstStyle/>
          <a:p>
            <a:pPr>
              <a:lnSpc>
                <a:spcPct val="80000"/>
              </a:lnSpc>
            </a:pPr>
            <a:endParaRPr lang="ru-RU" sz="5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F267E1CB-D08E-FE42-DC17-50543FFB937B}"/>
              </a:ext>
            </a:extLst>
          </p:cNvPr>
          <p:cNvSpPr txBox="1">
            <a:spLocks/>
          </p:cNvSpPr>
          <p:nvPr userDrawn="1"/>
        </p:nvSpPr>
        <p:spPr>
          <a:xfrm>
            <a:off x="1182962" y="3824193"/>
            <a:ext cx="6581649" cy="79034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традиции и инновации, проблемы </a:t>
            </a:r>
            <a:br>
              <a:rPr lang="ru-RU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 перспективы развития</a:t>
            </a:r>
            <a:endParaRPr lang="ru-RU" sz="2800" b="1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22094703-979C-0423-EDE9-A62243A8EF7E}"/>
              </a:ext>
            </a:extLst>
          </p:cNvPr>
          <p:cNvCxnSpPr>
            <a:cxnSpLocks/>
          </p:cNvCxnSpPr>
          <p:nvPr userDrawn="1"/>
        </p:nvCxnSpPr>
        <p:spPr>
          <a:xfrm>
            <a:off x="1182962" y="1644038"/>
            <a:ext cx="5349918" cy="0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7922017-FF67-0AE2-C571-5E553C7B93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016" y="219260"/>
            <a:ext cx="5038639" cy="67422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CA9941E-7E13-371A-F450-BC37718818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1182961" y="5805773"/>
            <a:ext cx="2390842" cy="6894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80A150E-04CB-186D-E79B-397C339D05B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582" y="6007640"/>
            <a:ext cx="1432922" cy="338105"/>
          </a:xfrm>
          <a:prstGeom prst="rect">
            <a:avLst/>
          </a:prstGeom>
        </p:spPr>
      </p:pic>
      <p:sp>
        <p:nvSpPr>
          <p:cNvPr id="18" name="Подзаголовок 11">
            <a:extLst>
              <a:ext uri="{FF2B5EF4-FFF2-40B4-BE49-F238E27FC236}">
                <a16:creationId xmlns="" xmlns:a16="http://schemas.microsoft.com/office/drawing/2014/main" id="{84FE13BF-C485-AF06-288D-B31C12F5AF0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82962" y="1234966"/>
            <a:ext cx="6581649" cy="402546"/>
          </a:xfrm>
        </p:spPr>
        <p:txBody>
          <a:bodyPr lIns="0" tIns="0" rIns="0" bIns="0">
            <a:noAutofit/>
          </a:bodyPr>
          <a:lstStyle/>
          <a:p>
            <a:r>
              <a:rPr lang="en-US" sz="1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 </a:t>
            </a:r>
            <a:r>
              <a:rPr lang="ru-RU" sz="19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Всероссийская научно-практическая конференция</a:t>
            </a:r>
            <a:endParaRPr lang="ru-RU" sz="1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911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6502C9D-E8F9-FF18-934C-59F4D427D8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0"/>
            <a:ext cx="12190195" cy="685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14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ки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8"/>
          <p:cNvSpPr>
            <a:spLocks noGrp="1"/>
          </p:cNvSpPr>
          <p:nvPr>
            <p:ph type="pic" sz="quarter" idx="20"/>
          </p:nvPr>
        </p:nvSpPr>
        <p:spPr>
          <a:xfrm>
            <a:off x="-848173" y="1184912"/>
            <a:ext cx="3619500" cy="3897356"/>
          </a:xfrm>
          <a:prstGeom prst="roundRect">
            <a:avLst>
              <a:gd name="adj" fmla="val 1670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/>
            </a:lvl1pPr>
          </a:lstStyle>
          <a:p>
            <a:endParaRPr lang="ru-RU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C36D9C72-CA33-445B-B9D8-6ABDF0AE450C}"/>
              </a:ext>
            </a:extLst>
          </p:cNvPr>
          <p:cNvSpPr/>
          <p:nvPr userDrawn="1"/>
        </p:nvSpPr>
        <p:spPr>
          <a:xfrm>
            <a:off x="3080658" y="1184869"/>
            <a:ext cx="6063342" cy="3897356"/>
          </a:xfrm>
          <a:prstGeom prst="roundRect">
            <a:avLst>
              <a:gd name="adj" fmla="val 1340"/>
            </a:avLst>
          </a:prstGeom>
          <a:noFill/>
          <a:ln>
            <a:solidFill>
              <a:schemeClr val="bg1">
                <a:lumMod val="75000"/>
                <a:alpha val="65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  <p:sp>
        <p:nvSpPr>
          <p:cNvPr id="8" name="Рисунок 8">
            <a:extLst>
              <a:ext uri="{FF2B5EF4-FFF2-40B4-BE49-F238E27FC236}">
                <a16:creationId xmlns="" xmlns:a16="http://schemas.microsoft.com/office/drawing/2014/main" id="{02335B49-DA93-0A05-A7AD-29E1F2CE4AC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398748" y="1184912"/>
            <a:ext cx="3671981" cy="3897356"/>
          </a:xfrm>
          <a:prstGeom prst="roundRect">
            <a:avLst>
              <a:gd name="adj" fmla="val 1670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/>
            </a:lvl1pPr>
          </a:lstStyle>
          <a:p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="" xmlns:a16="http://schemas.microsoft.com/office/drawing/2014/main" id="{D25F36F2-1AF7-40CC-8D00-731E667A0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3942" y="1320108"/>
            <a:ext cx="5680983" cy="4370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C6D935B-5791-BA16-5E45-75F77399C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5645" y="6455821"/>
            <a:ext cx="1859066" cy="2777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2154E33-A135-AAD7-47A8-C6BDEB515D50}"/>
              </a:ext>
            </a:extLst>
          </p:cNvPr>
          <p:cNvSpPr txBox="1"/>
          <p:nvPr userDrawn="1"/>
        </p:nvSpPr>
        <p:spPr>
          <a:xfrm>
            <a:off x="249646" y="6501916"/>
            <a:ext cx="2864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accent4">
                    <a:lumMod val="75000"/>
                  </a:schemeClr>
                </a:solidFill>
              </a:rPr>
              <a:t>© АНО ДПО «Национальный институт качества образования»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="" xmlns:a16="http://schemas.microsoft.com/office/drawing/2014/main" id="{EAD12132-5030-8159-CC71-C2C21136D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3" y="285064"/>
            <a:ext cx="10277476" cy="457926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24964E8-9984-83E1-F0D2-1B7B803D18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760" y="285063"/>
            <a:ext cx="457926" cy="4579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B866982-4E42-1BDF-A363-FCF8DC6D58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514" y="6455821"/>
            <a:ext cx="1262743" cy="285567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D4C17D6B-D4E4-48BF-0583-2ECCB19B8F04}"/>
              </a:ext>
            </a:extLst>
          </p:cNvPr>
          <p:cNvCxnSpPr/>
          <p:nvPr userDrawn="1"/>
        </p:nvCxnSpPr>
        <p:spPr>
          <a:xfrm>
            <a:off x="9993086" y="6455821"/>
            <a:ext cx="0" cy="285567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7717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1">
            <a:extLst>
              <a:ext uri="{FF2B5EF4-FFF2-40B4-BE49-F238E27FC236}">
                <a16:creationId xmlns="" xmlns:a16="http://schemas.microsoft.com/office/drawing/2014/main" id="{CB2DB1F5-9F8D-8FDD-8CA8-D8CDB3BCBAA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152109" y="1483177"/>
            <a:ext cx="4715291" cy="437043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9438021E-4214-0FC0-9F8E-B85BD1818570}"/>
              </a:ext>
            </a:extLst>
          </p:cNvPr>
          <p:cNvSpPr/>
          <p:nvPr userDrawn="1"/>
        </p:nvSpPr>
        <p:spPr>
          <a:xfrm>
            <a:off x="957263" y="1359023"/>
            <a:ext cx="5129212" cy="4659416"/>
          </a:xfrm>
          <a:prstGeom prst="roundRect">
            <a:avLst>
              <a:gd name="adj" fmla="val 1340"/>
            </a:avLst>
          </a:prstGeom>
          <a:noFill/>
          <a:ln>
            <a:solidFill>
              <a:schemeClr val="bg1">
                <a:lumMod val="75000"/>
                <a:alpha val="65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  <p:sp>
        <p:nvSpPr>
          <p:cNvPr id="3" name="Диаграмма 2">
            <a:extLst>
              <a:ext uri="{FF2B5EF4-FFF2-40B4-BE49-F238E27FC236}">
                <a16:creationId xmlns="" xmlns:a16="http://schemas.microsoft.com/office/drawing/2014/main" id="{29E0E637-59C7-4962-B3CC-95FEA6388FD0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6400800" y="1358798"/>
            <a:ext cx="4833937" cy="4659416"/>
          </a:xfrm>
        </p:spPr>
        <p:txBody>
          <a:bodyPr/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A313502-FC12-80E7-D733-E059EA60AD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5645" y="6455821"/>
            <a:ext cx="1859066" cy="2777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3FF76FB-A3D2-340D-8885-BE343E56ED93}"/>
              </a:ext>
            </a:extLst>
          </p:cNvPr>
          <p:cNvSpPr txBox="1"/>
          <p:nvPr userDrawn="1"/>
        </p:nvSpPr>
        <p:spPr>
          <a:xfrm>
            <a:off x="249646" y="6501916"/>
            <a:ext cx="2864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accent4">
                    <a:lumMod val="75000"/>
                  </a:schemeClr>
                </a:solidFill>
              </a:rPr>
              <a:t>© АНО ДПО «Национальный институт качества образования»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="" xmlns:a16="http://schemas.microsoft.com/office/drawing/2014/main" id="{33068240-31BF-9F39-826C-59289F78E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3" y="285064"/>
            <a:ext cx="10277476" cy="457926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AC63E75-79F9-37B2-16D2-8828E73889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760" y="285063"/>
            <a:ext cx="457926" cy="4579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E98111C-744C-7D09-4BF3-399EDBEA24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514" y="6455821"/>
            <a:ext cx="1262743" cy="285567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3F354B8E-41B9-2085-FAD3-42698F612A33}"/>
              </a:ext>
            </a:extLst>
          </p:cNvPr>
          <p:cNvCxnSpPr/>
          <p:nvPr userDrawn="1"/>
        </p:nvCxnSpPr>
        <p:spPr>
          <a:xfrm>
            <a:off x="9993086" y="6455821"/>
            <a:ext cx="0" cy="285567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02798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840" userDrawn="1">
          <p15:clr>
            <a:srgbClr val="FBAE40"/>
          </p15:clr>
        </p15:guide>
        <p15:guide id="2" pos="610" userDrawn="1">
          <p15:clr>
            <a:srgbClr val="FBAE40"/>
          </p15:clr>
        </p15:guide>
        <p15:guide id="3" pos="7077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909E1178-E217-4FF7-A1E9-07646514E0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3423" y="1443448"/>
            <a:ext cx="4947385" cy="356508"/>
          </a:xfrm>
        </p:spPr>
        <p:txBody>
          <a:bodyPr wrap="square">
            <a:spAutoFit/>
          </a:bodyPr>
          <a:lstStyle>
            <a:lvl1pPr marL="1800" indent="0">
              <a:lnSpc>
                <a:spcPct val="120000"/>
              </a:lnSpc>
              <a:spcAft>
                <a:spcPts val="1200"/>
              </a:spcAft>
              <a:buNone/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Диаграмма 10">
            <a:extLst>
              <a:ext uri="{FF2B5EF4-FFF2-40B4-BE49-F238E27FC236}">
                <a16:creationId xmlns="" xmlns:a16="http://schemas.microsoft.com/office/drawing/2014/main" id="{F21A2B5D-C973-480F-907E-7EF047D307C6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262432" y="3367598"/>
            <a:ext cx="5038725" cy="240982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="" xmlns:a16="http://schemas.microsoft.com/office/drawing/2014/main" id="{3CB06C39-0762-4997-9792-EC6C1F60329B}"/>
              </a:ext>
            </a:extLst>
          </p:cNvPr>
          <p:cNvSpPr/>
          <p:nvPr userDrawn="1"/>
        </p:nvSpPr>
        <p:spPr>
          <a:xfrm>
            <a:off x="6146543" y="1338773"/>
            <a:ext cx="5257801" cy="1790700"/>
          </a:xfrm>
          <a:prstGeom prst="roundRect">
            <a:avLst>
              <a:gd name="adj" fmla="val 4915"/>
            </a:avLst>
          </a:prstGeom>
          <a:noFill/>
          <a:ln>
            <a:solidFill>
              <a:srgbClr val="4C5767">
                <a:alpha val="65000"/>
              </a:srgb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="" xmlns:a16="http://schemas.microsoft.com/office/drawing/2014/main" id="{B78BCE10-E3D6-4382-AC91-91C491DCC231}"/>
              </a:ext>
            </a:extLst>
          </p:cNvPr>
          <p:cNvSpPr/>
          <p:nvPr userDrawn="1"/>
        </p:nvSpPr>
        <p:spPr>
          <a:xfrm>
            <a:off x="6146542" y="3281872"/>
            <a:ext cx="5257801" cy="2592387"/>
          </a:xfrm>
          <a:prstGeom prst="roundRect">
            <a:avLst>
              <a:gd name="adj" fmla="val 4915"/>
            </a:avLst>
          </a:prstGeom>
          <a:noFill/>
          <a:ln>
            <a:solidFill>
              <a:srgbClr val="4C5767">
                <a:alpha val="65000"/>
              </a:srgb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  <p:sp>
        <p:nvSpPr>
          <p:cNvPr id="15" name="Рисунок 8">
            <a:extLst>
              <a:ext uri="{FF2B5EF4-FFF2-40B4-BE49-F238E27FC236}">
                <a16:creationId xmlns="" xmlns:a16="http://schemas.microsoft.com/office/drawing/2014/main" id="{1B3655D6-3D55-4872-9638-A2CDE937009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87654" y="1362458"/>
            <a:ext cx="5150564" cy="4511801"/>
          </a:xfrm>
          <a:prstGeom prst="roundRect">
            <a:avLst>
              <a:gd name="adj" fmla="val 2075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/>
            </a:lvl1pPr>
          </a:lstStyle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9CD05FEE-9039-77ED-08F4-DFD49416F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3" y="285064"/>
            <a:ext cx="10277476" cy="457926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331DEAD-7BB3-E720-8F50-BDDF660386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760" y="285063"/>
            <a:ext cx="457926" cy="45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3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396D1F6-C257-E8CE-15B0-7E32AD249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71585"/>
          <a:stretch/>
        </p:blipFill>
        <p:spPr>
          <a:xfrm>
            <a:off x="5441430" y="-1"/>
            <a:ext cx="6750571" cy="6858001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829E0DFA-7FB7-80CF-2FA6-467D39263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9313" y="2466262"/>
            <a:ext cx="7224298" cy="707886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90000"/>
              </a:lnSpc>
              <a:defRPr sz="4000" b="1">
                <a:solidFill>
                  <a:srgbClr val="4C5767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4FAB78F6-27AC-C574-DC0B-10C56D65F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313" y="3452106"/>
            <a:ext cx="7224298" cy="40011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5D276A5-5C4D-74A2-5BD5-39C757A547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-1934"/>
          <a:stretch/>
        </p:blipFill>
        <p:spPr>
          <a:xfrm>
            <a:off x="7649763" y="3917531"/>
            <a:ext cx="2869178" cy="28892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8427214-D652-2BBC-1557-D55E5A5350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52838"/>
          <a:stretch/>
        </p:blipFill>
        <p:spPr>
          <a:xfrm rot="5400000">
            <a:off x="9677589" y="-83646"/>
            <a:ext cx="2430764" cy="259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2635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52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0" y="4499604"/>
            <a:ext cx="2353876" cy="400110"/>
          </a:xfrm>
        </p:spPr>
        <p:txBody>
          <a:bodyPr>
            <a:spAutoFit/>
          </a:bodyPr>
          <a:lstStyle>
            <a:lvl1pPr marL="180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6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3359574" y="4499604"/>
            <a:ext cx="2353876" cy="400110"/>
          </a:xfrm>
        </p:spPr>
        <p:txBody>
          <a:bodyPr>
            <a:spAutoFit/>
          </a:bodyPr>
          <a:lstStyle>
            <a:lvl1pPr marL="180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7" name="Текст 13"/>
          <p:cNvSpPr>
            <a:spLocks noGrp="1"/>
          </p:cNvSpPr>
          <p:nvPr>
            <p:ph type="body" sz="quarter" idx="16" hasCustomPrompt="1"/>
          </p:nvPr>
        </p:nvSpPr>
        <p:spPr>
          <a:xfrm>
            <a:off x="5982127" y="4503321"/>
            <a:ext cx="2353876" cy="400110"/>
          </a:xfrm>
        </p:spPr>
        <p:txBody>
          <a:bodyPr>
            <a:spAutoFit/>
          </a:bodyPr>
          <a:lstStyle>
            <a:lvl1pPr marL="180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8" name="Текст 13"/>
          <p:cNvSpPr>
            <a:spLocks noGrp="1"/>
          </p:cNvSpPr>
          <p:nvPr>
            <p:ph type="body" sz="quarter" idx="17" hasCustomPrompt="1"/>
          </p:nvPr>
        </p:nvSpPr>
        <p:spPr>
          <a:xfrm>
            <a:off x="8452963" y="4499604"/>
            <a:ext cx="2353876" cy="400110"/>
          </a:xfrm>
        </p:spPr>
        <p:txBody>
          <a:bodyPr>
            <a:spAutoFit/>
          </a:bodyPr>
          <a:lstStyle>
            <a:lvl1pPr marL="180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9" name="Текст 13"/>
          <p:cNvSpPr>
            <a:spLocks noGrp="1"/>
          </p:cNvSpPr>
          <p:nvPr>
            <p:ph type="body" sz="quarter" idx="18" hasCustomPrompt="1"/>
          </p:nvPr>
        </p:nvSpPr>
        <p:spPr>
          <a:xfrm>
            <a:off x="731830" y="4867271"/>
            <a:ext cx="2353876" cy="338554"/>
          </a:xfrm>
        </p:spPr>
        <p:txBody>
          <a:bodyPr>
            <a:spAutoFit/>
          </a:bodyPr>
          <a:lstStyle>
            <a:lvl1pPr marL="180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0" name="Текст 13"/>
          <p:cNvSpPr>
            <a:spLocks noGrp="1"/>
          </p:cNvSpPr>
          <p:nvPr>
            <p:ph type="body" sz="quarter" idx="19" hasCustomPrompt="1"/>
          </p:nvPr>
        </p:nvSpPr>
        <p:spPr>
          <a:xfrm>
            <a:off x="3359573" y="4867271"/>
            <a:ext cx="2353876" cy="338554"/>
          </a:xfrm>
        </p:spPr>
        <p:txBody>
          <a:bodyPr>
            <a:spAutoFit/>
          </a:bodyPr>
          <a:lstStyle>
            <a:lvl1pPr marL="180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1" name="Текст 13"/>
          <p:cNvSpPr>
            <a:spLocks noGrp="1"/>
          </p:cNvSpPr>
          <p:nvPr>
            <p:ph type="body" sz="quarter" idx="20" hasCustomPrompt="1"/>
          </p:nvPr>
        </p:nvSpPr>
        <p:spPr>
          <a:xfrm>
            <a:off x="5982125" y="4870988"/>
            <a:ext cx="2353876" cy="338554"/>
          </a:xfrm>
        </p:spPr>
        <p:txBody>
          <a:bodyPr>
            <a:spAutoFit/>
          </a:bodyPr>
          <a:lstStyle>
            <a:lvl1pPr marL="180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2" name="Текст 13"/>
          <p:cNvSpPr>
            <a:spLocks noGrp="1"/>
          </p:cNvSpPr>
          <p:nvPr>
            <p:ph type="body" sz="quarter" idx="21" hasCustomPrompt="1"/>
          </p:nvPr>
        </p:nvSpPr>
        <p:spPr>
          <a:xfrm>
            <a:off x="8452960" y="4867271"/>
            <a:ext cx="2353876" cy="338554"/>
          </a:xfrm>
        </p:spPr>
        <p:txBody>
          <a:bodyPr>
            <a:spAutoFit/>
          </a:bodyPr>
          <a:lstStyle>
            <a:lvl1pPr marL="180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8" name="Рисунок 8">
            <a:extLst>
              <a:ext uri="{FF2B5EF4-FFF2-40B4-BE49-F238E27FC236}">
                <a16:creationId xmlns="" xmlns:a16="http://schemas.microsoft.com/office/drawing/2014/main" id="{93FCEA1D-36B0-471C-AC60-EA59835CA4C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9788" y="1986532"/>
            <a:ext cx="2212439" cy="2427736"/>
          </a:xfrm>
          <a:prstGeom prst="roundRect">
            <a:avLst>
              <a:gd name="adj" fmla="val 2075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/>
            </a:lvl1pPr>
          </a:lstStyle>
          <a:p>
            <a:endParaRPr lang="ru-RU" dirty="0"/>
          </a:p>
        </p:txBody>
      </p:sp>
      <p:sp>
        <p:nvSpPr>
          <p:cNvPr id="39" name="Рисунок 8">
            <a:extLst>
              <a:ext uri="{FF2B5EF4-FFF2-40B4-BE49-F238E27FC236}">
                <a16:creationId xmlns="" xmlns:a16="http://schemas.microsoft.com/office/drawing/2014/main" id="{91CD8701-40E3-48C3-9B85-BF6216A42043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501010" y="1986532"/>
            <a:ext cx="2212439" cy="2427736"/>
          </a:xfrm>
          <a:prstGeom prst="roundRect">
            <a:avLst>
              <a:gd name="adj" fmla="val 2075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/>
            </a:lvl1pPr>
          </a:lstStyle>
          <a:p>
            <a:endParaRPr lang="ru-RU" dirty="0"/>
          </a:p>
        </p:txBody>
      </p:sp>
      <p:sp>
        <p:nvSpPr>
          <p:cNvPr id="40" name="Рисунок 8">
            <a:extLst>
              <a:ext uri="{FF2B5EF4-FFF2-40B4-BE49-F238E27FC236}">
                <a16:creationId xmlns="" xmlns:a16="http://schemas.microsoft.com/office/drawing/2014/main" id="{DBB0FF07-71FD-411B-A98D-45235859958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123562" y="1986532"/>
            <a:ext cx="2212439" cy="2427736"/>
          </a:xfrm>
          <a:prstGeom prst="roundRect">
            <a:avLst>
              <a:gd name="adj" fmla="val 2075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/>
            </a:lvl1pPr>
          </a:lstStyle>
          <a:p>
            <a:endParaRPr lang="ru-RU" dirty="0"/>
          </a:p>
        </p:txBody>
      </p:sp>
      <p:sp>
        <p:nvSpPr>
          <p:cNvPr id="41" name="Рисунок 8">
            <a:extLst>
              <a:ext uri="{FF2B5EF4-FFF2-40B4-BE49-F238E27FC236}">
                <a16:creationId xmlns="" xmlns:a16="http://schemas.microsoft.com/office/drawing/2014/main" id="{C551D219-4F8A-4898-8581-F8F51F337ED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594397" y="1986532"/>
            <a:ext cx="2212439" cy="2427736"/>
          </a:xfrm>
          <a:prstGeom prst="roundRect">
            <a:avLst>
              <a:gd name="adj" fmla="val 2075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/>
            </a:lvl1pPr>
          </a:lstStyle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4B4A81FE-3B51-266C-3FBB-8C2B1A509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3" y="285064"/>
            <a:ext cx="10277476" cy="457926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B25FFCD-3E73-5875-C557-FB13A06F2B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760" y="285063"/>
            <a:ext cx="457926" cy="45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88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Текст 13">
            <a:extLst>
              <a:ext uri="{FF2B5EF4-FFF2-40B4-BE49-F238E27FC236}">
                <a16:creationId xmlns="" xmlns:a16="http://schemas.microsoft.com/office/drawing/2014/main" id="{998FBCDA-DC35-467A-891B-716956E7EE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5417" y="4990291"/>
            <a:ext cx="2445670" cy="338554"/>
          </a:xfrm>
        </p:spPr>
        <p:txBody>
          <a:bodyPr wrap="square">
            <a:spAutoFit/>
          </a:bodyPr>
          <a:lstStyle>
            <a:lvl1pPr marL="180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40" name="Рисунок 8">
            <a:extLst>
              <a:ext uri="{FF2B5EF4-FFF2-40B4-BE49-F238E27FC236}">
                <a16:creationId xmlns="" xmlns:a16="http://schemas.microsoft.com/office/drawing/2014/main" id="{A011635D-99E4-46F1-B632-5EEC8C8C7A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103686" y="1805557"/>
            <a:ext cx="2212439" cy="2427736"/>
          </a:xfrm>
          <a:prstGeom prst="roundRect">
            <a:avLst>
              <a:gd name="adj" fmla="val 2075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/>
            </a:lvl1pPr>
          </a:lstStyle>
          <a:p>
            <a:endParaRPr lang="ru-RU" dirty="0"/>
          </a:p>
        </p:txBody>
      </p:sp>
      <p:sp>
        <p:nvSpPr>
          <p:cNvPr id="41" name="Рисунок 8">
            <a:extLst>
              <a:ext uri="{FF2B5EF4-FFF2-40B4-BE49-F238E27FC236}">
                <a16:creationId xmlns="" xmlns:a16="http://schemas.microsoft.com/office/drawing/2014/main" id="{3ECF234D-F392-4C2B-BB5B-B49D36267C0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694189" y="1805557"/>
            <a:ext cx="2212439" cy="2427736"/>
          </a:xfrm>
          <a:prstGeom prst="roundRect">
            <a:avLst>
              <a:gd name="adj" fmla="val 2075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/>
            </a:lvl1pPr>
          </a:lstStyle>
          <a:p>
            <a:endParaRPr lang="ru-RU" dirty="0"/>
          </a:p>
        </p:txBody>
      </p:sp>
      <p:sp>
        <p:nvSpPr>
          <p:cNvPr id="42" name="Рисунок 8">
            <a:extLst>
              <a:ext uri="{FF2B5EF4-FFF2-40B4-BE49-F238E27FC236}">
                <a16:creationId xmlns="" xmlns:a16="http://schemas.microsoft.com/office/drawing/2014/main" id="{9D9E5D5D-E4DE-4AE2-91DA-71B660EBE1C1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284692" y="1805557"/>
            <a:ext cx="2212439" cy="2427736"/>
          </a:xfrm>
          <a:prstGeom prst="roundRect">
            <a:avLst>
              <a:gd name="adj" fmla="val 2075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/>
            </a:lvl1pPr>
          </a:lstStyle>
          <a:p>
            <a:endParaRPr lang="ru-RU" dirty="0"/>
          </a:p>
        </p:txBody>
      </p:sp>
      <p:sp>
        <p:nvSpPr>
          <p:cNvPr id="43" name="Рисунок 8">
            <a:extLst>
              <a:ext uri="{FF2B5EF4-FFF2-40B4-BE49-F238E27FC236}">
                <a16:creationId xmlns="" xmlns:a16="http://schemas.microsoft.com/office/drawing/2014/main" id="{C40FE688-016E-45F2-92C3-CE99F19F94C9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875195" y="1805557"/>
            <a:ext cx="2212439" cy="2427736"/>
          </a:xfrm>
          <a:prstGeom prst="roundRect">
            <a:avLst>
              <a:gd name="adj" fmla="val 2075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/>
            </a:lvl1pPr>
          </a:lstStyle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3C97A59-7656-4C85-BF5A-CCA04FB91EE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5030" y="4329719"/>
            <a:ext cx="2446072" cy="707886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pPr lvl="0"/>
            <a:r>
              <a:rPr lang="ru-RU" dirty="0"/>
              <a:t>Фамилия Имя Отчество</a:t>
            </a:r>
          </a:p>
        </p:txBody>
      </p:sp>
      <p:sp>
        <p:nvSpPr>
          <p:cNvPr id="25" name="Текст 13">
            <a:extLst>
              <a:ext uri="{FF2B5EF4-FFF2-40B4-BE49-F238E27FC236}">
                <a16:creationId xmlns="" xmlns:a16="http://schemas.microsoft.com/office/drawing/2014/main" id="{E95580F5-A258-4DE9-BA46-19337FE569F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02251" y="4990291"/>
            <a:ext cx="2445670" cy="338554"/>
          </a:xfrm>
        </p:spPr>
        <p:txBody>
          <a:bodyPr wrap="square">
            <a:spAutoFit/>
          </a:bodyPr>
          <a:lstStyle>
            <a:lvl1pPr marL="180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="" xmlns:a16="http://schemas.microsoft.com/office/drawing/2014/main" id="{D39F99BA-E2A7-4017-8516-5875D552DFF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601864" y="4329719"/>
            <a:ext cx="2446072" cy="707886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pPr lvl="0"/>
            <a:r>
              <a:rPr lang="ru-RU" dirty="0"/>
              <a:t>Фамилия Имя Отчество</a:t>
            </a:r>
          </a:p>
        </p:txBody>
      </p:sp>
      <p:sp>
        <p:nvSpPr>
          <p:cNvPr id="27" name="Текст 13">
            <a:extLst>
              <a:ext uri="{FF2B5EF4-FFF2-40B4-BE49-F238E27FC236}">
                <a16:creationId xmlns="" xmlns:a16="http://schemas.microsoft.com/office/drawing/2014/main" id="{537239D8-F45E-4471-BDD1-C8DAEDDAA11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13773" y="4990291"/>
            <a:ext cx="2445670" cy="338554"/>
          </a:xfrm>
        </p:spPr>
        <p:txBody>
          <a:bodyPr wrap="square">
            <a:spAutoFit/>
          </a:bodyPr>
          <a:lstStyle>
            <a:lvl1pPr marL="180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="" xmlns:a16="http://schemas.microsoft.com/office/drawing/2014/main" id="{2FE3B56C-99C9-4622-9C6F-A438E245BBC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213386" y="4329719"/>
            <a:ext cx="2446072" cy="707886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pPr lvl="0"/>
            <a:r>
              <a:rPr lang="ru-RU" dirty="0"/>
              <a:t>Фамилия Имя Отчество</a:t>
            </a:r>
          </a:p>
        </p:txBody>
      </p:sp>
      <p:sp>
        <p:nvSpPr>
          <p:cNvPr id="29" name="Текст 13">
            <a:extLst>
              <a:ext uri="{FF2B5EF4-FFF2-40B4-BE49-F238E27FC236}">
                <a16:creationId xmlns="" xmlns:a16="http://schemas.microsoft.com/office/drawing/2014/main" id="{23BA40D5-2DAE-408F-812B-32BC63F844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875195" y="4970200"/>
            <a:ext cx="2540490" cy="338554"/>
          </a:xfrm>
        </p:spPr>
        <p:txBody>
          <a:bodyPr wrap="square">
            <a:spAutoFit/>
          </a:bodyPr>
          <a:lstStyle>
            <a:lvl1pPr marL="180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0" name="Текст 2">
            <a:extLst>
              <a:ext uri="{FF2B5EF4-FFF2-40B4-BE49-F238E27FC236}">
                <a16:creationId xmlns="" xmlns:a16="http://schemas.microsoft.com/office/drawing/2014/main" id="{E8537752-028E-4130-94AE-0A062088B53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874808" y="4309628"/>
            <a:ext cx="2540908" cy="707886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pPr lvl="0"/>
            <a:r>
              <a:rPr lang="ru-RU" dirty="0"/>
              <a:t>Фамилия Имя Отчество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6B0F9A6-7DC7-F06E-6B58-7CD7E171EB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5645" y="6455821"/>
            <a:ext cx="1859066" cy="277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137255A-9052-3CE9-49D6-F566393F7FE4}"/>
              </a:ext>
            </a:extLst>
          </p:cNvPr>
          <p:cNvSpPr txBox="1"/>
          <p:nvPr userDrawn="1"/>
        </p:nvSpPr>
        <p:spPr>
          <a:xfrm>
            <a:off x="249646" y="6501916"/>
            <a:ext cx="2864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accent4">
                    <a:lumMod val="75000"/>
                  </a:schemeClr>
                </a:solidFill>
              </a:rPr>
              <a:t>© АНО ДПО «Национальный институт качества образования»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38F9C1E-2953-43F3-2B63-FA923FB82032}"/>
              </a:ext>
            </a:extLst>
          </p:cNvPr>
          <p:cNvSpPr/>
          <p:nvPr userDrawn="1"/>
        </p:nvSpPr>
        <p:spPr>
          <a:xfrm>
            <a:off x="0" y="2656114"/>
            <a:ext cx="957263" cy="1262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B8759B9-D8D1-75E7-89DA-45D8B7669269}"/>
              </a:ext>
            </a:extLst>
          </p:cNvPr>
          <p:cNvSpPr/>
          <p:nvPr userDrawn="1"/>
        </p:nvSpPr>
        <p:spPr>
          <a:xfrm>
            <a:off x="11234057" y="2656114"/>
            <a:ext cx="957263" cy="1262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325F6D54-D478-C394-A459-9C796B405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3" y="285064"/>
            <a:ext cx="10277476" cy="457926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D7F89F7-47D0-046B-D743-240679944C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760" y="285063"/>
            <a:ext cx="457926" cy="45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4699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603" userDrawn="1">
          <p15:clr>
            <a:srgbClr val="FBAE40"/>
          </p15:clr>
        </p15:guide>
        <p15:guide id="4" pos="707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C69B5F49-D60D-4DD5-82F0-0ADF62BA76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2874"/>
          <a:stretch/>
        </p:blipFill>
        <p:spPr>
          <a:xfrm>
            <a:off x="6092029" y="0"/>
            <a:ext cx="4134732" cy="278387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6F38EB76-5086-4B4F-9590-2742EFE5C4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243298" y="4352325"/>
            <a:ext cx="758114" cy="7527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700734D0-639A-4A22-9D53-E5A4C637FE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15945"/>
          <a:stretch/>
        </p:blipFill>
        <p:spPr>
          <a:xfrm>
            <a:off x="10390808" y="5298822"/>
            <a:ext cx="1801192" cy="155917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E5818A30-CC45-4F76-817F-E35E449D1D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35554" b="41948"/>
          <a:stretch/>
        </p:blipFill>
        <p:spPr>
          <a:xfrm>
            <a:off x="0" y="4873228"/>
            <a:ext cx="2145821" cy="1984772"/>
          </a:xfrm>
          <a:prstGeom prst="rect">
            <a:avLst/>
          </a:prstGeom>
        </p:spPr>
      </p:pic>
      <p:sp>
        <p:nvSpPr>
          <p:cNvPr id="13" name="Текст 13">
            <a:extLst>
              <a:ext uri="{FF2B5EF4-FFF2-40B4-BE49-F238E27FC236}">
                <a16:creationId xmlns="" xmlns:a16="http://schemas.microsoft.com/office/drawing/2014/main" id="{B7744B30-0499-4302-BE90-BF8FE797EE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1140" y="4480808"/>
            <a:ext cx="2411212" cy="400110"/>
          </a:xfrm>
        </p:spPr>
        <p:txBody>
          <a:bodyPr wrap="square">
            <a:spAutoFit/>
          </a:bodyPr>
          <a:lstStyle>
            <a:lvl1pPr marL="180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37" name="Текст 4">
            <a:extLst>
              <a:ext uri="{FF2B5EF4-FFF2-40B4-BE49-F238E27FC236}">
                <a16:creationId xmlns="" xmlns:a16="http://schemas.microsoft.com/office/drawing/2014/main" id="{68964638-1980-4920-B0A0-DF1DF06BB35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2910" y="759671"/>
            <a:ext cx="9907460" cy="707886"/>
          </a:xfrm>
        </p:spPr>
        <p:txBody>
          <a:bodyPr/>
          <a:lstStyle>
            <a:lvl1pPr marL="1800" indent="0">
              <a:lnSpc>
                <a:spcPct val="100000"/>
              </a:lnSpc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17" name="Рисунок 8">
            <a:extLst>
              <a:ext uri="{FF2B5EF4-FFF2-40B4-BE49-F238E27FC236}">
                <a16:creationId xmlns="" xmlns:a16="http://schemas.microsoft.com/office/drawing/2014/main" id="{ECF84DFC-595F-4DBD-92B1-1031F268353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253073" y="1985128"/>
            <a:ext cx="2212439" cy="2427736"/>
          </a:xfrm>
          <a:prstGeom prst="roundRect">
            <a:avLst>
              <a:gd name="adj" fmla="val 2075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/>
            </a:lvl1pPr>
          </a:lstStyle>
          <a:p>
            <a:endParaRPr lang="ru-RU" dirty="0"/>
          </a:p>
        </p:txBody>
      </p:sp>
      <p:sp>
        <p:nvSpPr>
          <p:cNvPr id="19" name="Рисунок 8">
            <a:extLst>
              <a:ext uri="{FF2B5EF4-FFF2-40B4-BE49-F238E27FC236}">
                <a16:creationId xmlns="" xmlns:a16="http://schemas.microsoft.com/office/drawing/2014/main" id="{CF5FC532-A35C-4B57-B693-8851A540D6F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977868" y="2395824"/>
            <a:ext cx="2212439" cy="2427736"/>
          </a:xfrm>
          <a:prstGeom prst="roundRect">
            <a:avLst>
              <a:gd name="adj" fmla="val 2075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/>
            </a:lvl1pPr>
          </a:lstStyle>
          <a:p>
            <a:endParaRPr lang="ru-RU" dirty="0"/>
          </a:p>
        </p:txBody>
      </p:sp>
      <p:sp>
        <p:nvSpPr>
          <p:cNvPr id="20" name="Рисунок 8">
            <a:extLst>
              <a:ext uri="{FF2B5EF4-FFF2-40B4-BE49-F238E27FC236}">
                <a16:creationId xmlns="" xmlns:a16="http://schemas.microsoft.com/office/drawing/2014/main" id="{AD3D5239-F49D-4B08-8CDE-82B90B6CC8B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724900" y="1997487"/>
            <a:ext cx="2212439" cy="2427736"/>
          </a:xfrm>
          <a:prstGeom prst="roundRect">
            <a:avLst>
              <a:gd name="adj" fmla="val 2075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/>
            </a:lvl1pPr>
          </a:lstStyle>
          <a:p>
            <a:endParaRPr lang="ru-RU" dirty="0"/>
          </a:p>
        </p:txBody>
      </p:sp>
      <p:sp>
        <p:nvSpPr>
          <p:cNvPr id="21" name="Текст 13">
            <a:extLst>
              <a:ext uri="{FF2B5EF4-FFF2-40B4-BE49-F238E27FC236}">
                <a16:creationId xmlns="" xmlns:a16="http://schemas.microsoft.com/office/drawing/2014/main" id="{A6590B6D-B1EC-4711-87E1-B14143955F1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92064" y="4899784"/>
            <a:ext cx="2398083" cy="400110"/>
          </a:xfrm>
        </p:spPr>
        <p:txBody>
          <a:bodyPr wrap="square">
            <a:spAutoFit/>
          </a:bodyPr>
          <a:lstStyle>
            <a:lvl1pPr marL="180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29" name="Текст 13">
            <a:extLst>
              <a:ext uri="{FF2B5EF4-FFF2-40B4-BE49-F238E27FC236}">
                <a16:creationId xmlns="" xmlns:a16="http://schemas.microsoft.com/office/drawing/2014/main" id="{30F8EE40-FE61-4E3F-8A8D-619891CB8A0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629648" y="4480808"/>
            <a:ext cx="2411211" cy="400110"/>
          </a:xfrm>
        </p:spPr>
        <p:txBody>
          <a:bodyPr wrap="square">
            <a:spAutoFit/>
          </a:bodyPr>
          <a:lstStyle>
            <a:lvl1pPr marL="180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F94E220-73A1-4B17-B62B-4BF201CE1C0A}"/>
              </a:ext>
            </a:extLst>
          </p:cNvPr>
          <p:cNvSpPr txBox="1"/>
          <p:nvPr userDrawn="1"/>
        </p:nvSpPr>
        <p:spPr>
          <a:xfrm>
            <a:off x="249646" y="6501916"/>
            <a:ext cx="2864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</a:rPr>
              <a:t>© АНО ДПО «Национальный институт качества образования»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177545A-7B5A-2172-8C69-3CB9CB1B13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181572" y="6484001"/>
            <a:ext cx="1911998" cy="27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5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3">
            <a:extLst>
              <a:ext uri="{FF2B5EF4-FFF2-40B4-BE49-F238E27FC236}">
                <a16:creationId xmlns="" xmlns:a16="http://schemas.microsoft.com/office/drawing/2014/main" id="{B7744B30-0499-4302-BE90-BF8FE797EE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4481" y="4450513"/>
            <a:ext cx="2311031" cy="400110"/>
          </a:xfrm>
        </p:spPr>
        <p:txBody>
          <a:bodyPr>
            <a:spAutoFit/>
          </a:bodyPr>
          <a:lstStyle>
            <a:lvl1pPr marL="180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8" name="Текст 13">
            <a:extLst>
              <a:ext uri="{FF2B5EF4-FFF2-40B4-BE49-F238E27FC236}">
                <a16:creationId xmlns="" xmlns:a16="http://schemas.microsoft.com/office/drawing/2014/main" id="{B9085407-08AB-472B-98B4-D06F632AB9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4481" y="4789703"/>
            <a:ext cx="2311031" cy="338554"/>
          </a:xfrm>
        </p:spPr>
        <p:txBody>
          <a:bodyPr>
            <a:spAutoFit/>
          </a:bodyPr>
          <a:lstStyle>
            <a:lvl1pPr marL="180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7" name="Рисунок 8">
            <a:extLst>
              <a:ext uri="{FF2B5EF4-FFF2-40B4-BE49-F238E27FC236}">
                <a16:creationId xmlns="" xmlns:a16="http://schemas.microsoft.com/office/drawing/2014/main" id="{ECF84DFC-595F-4DBD-92B1-1031F268353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253073" y="1985128"/>
            <a:ext cx="2212439" cy="2427736"/>
          </a:xfrm>
          <a:prstGeom prst="roundRect">
            <a:avLst>
              <a:gd name="adj" fmla="val 2075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9" name="Рисунок 8">
            <a:extLst>
              <a:ext uri="{FF2B5EF4-FFF2-40B4-BE49-F238E27FC236}">
                <a16:creationId xmlns="" xmlns:a16="http://schemas.microsoft.com/office/drawing/2014/main" id="{CF5FC532-A35C-4B57-B693-8851A540D6F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977868" y="2395824"/>
            <a:ext cx="2212439" cy="2427736"/>
          </a:xfrm>
          <a:prstGeom prst="roundRect">
            <a:avLst>
              <a:gd name="adj" fmla="val 2075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0" name="Рисунок 8">
            <a:extLst>
              <a:ext uri="{FF2B5EF4-FFF2-40B4-BE49-F238E27FC236}">
                <a16:creationId xmlns="" xmlns:a16="http://schemas.microsoft.com/office/drawing/2014/main" id="{AD3D5239-F49D-4B08-8CDE-82B90B6CC8B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724900" y="1997487"/>
            <a:ext cx="2212439" cy="2427736"/>
          </a:xfrm>
          <a:prstGeom prst="roundRect">
            <a:avLst>
              <a:gd name="adj" fmla="val 2075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1" name="Текст 13">
            <a:extLst>
              <a:ext uri="{FF2B5EF4-FFF2-40B4-BE49-F238E27FC236}">
                <a16:creationId xmlns="" xmlns:a16="http://schemas.microsoft.com/office/drawing/2014/main" id="{A6590B6D-B1EC-4711-87E1-B14143955F1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92065" y="4864196"/>
            <a:ext cx="2307690" cy="400110"/>
          </a:xfrm>
        </p:spPr>
        <p:txBody>
          <a:bodyPr>
            <a:spAutoFit/>
          </a:bodyPr>
          <a:lstStyle>
            <a:lvl1pPr marL="180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23" name="Текст 13">
            <a:extLst>
              <a:ext uri="{FF2B5EF4-FFF2-40B4-BE49-F238E27FC236}">
                <a16:creationId xmlns="" xmlns:a16="http://schemas.microsoft.com/office/drawing/2014/main" id="{F20BACA7-620D-4ACB-AC2C-EC841598F49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892065" y="5203386"/>
            <a:ext cx="2307690" cy="338554"/>
          </a:xfrm>
        </p:spPr>
        <p:txBody>
          <a:bodyPr>
            <a:spAutoFit/>
          </a:bodyPr>
          <a:lstStyle>
            <a:lvl1pPr marL="180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9" name="Текст 13">
            <a:extLst>
              <a:ext uri="{FF2B5EF4-FFF2-40B4-BE49-F238E27FC236}">
                <a16:creationId xmlns="" xmlns:a16="http://schemas.microsoft.com/office/drawing/2014/main" id="{30F8EE40-FE61-4E3F-8A8D-619891CB8A0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629649" y="4454364"/>
            <a:ext cx="2307690" cy="400110"/>
          </a:xfrm>
        </p:spPr>
        <p:txBody>
          <a:bodyPr>
            <a:spAutoFit/>
          </a:bodyPr>
          <a:lstStyle>
            <a:lvl1pPr marL="180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34" name="Текст 13">
            <a:extLst>
              <a:ext uri="{FF2B5EF4-FFF2-40B4-BE49-F238E27FC236}">
                <a16:creationId xmlns="" xmlns:a16="http://schemas.microsoft.com/office/drawing/2014/main" id="{3F72CAC4-B197-4856-AAF5-A49741EE475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629649" y="4793554"/>
            <a:ext cx="2307690" cy="338554"/>
          </a:xfrm>
        </p:spPr>
        <p:txBody>
          <a:bodyPr>
            <a:spAutoFit/>
          </a:bodyPr>
          <a:lstStyle>
            <a:lvl1pPr marL="180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8621BDC8-A679-A369-35E4-2170A43F3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3" y="285064"/>
            <a:ext cx="10277476" cy="457926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4D11D1F-3742-A75B-3B29-9EA0A83182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760" y="285063"/>
            <a:ext cx="457926" cy="45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94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1393774" y="1283306"/>
            <a:ext cx="1450800" cy="14511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 sz="1400"/>
            </a:lvl1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1067670" y="2891854"/>
            <a:ext cx="2005054" cy="646331"/>
          </a:xfrm>
        </p:spPr>
        <p:txBody>
          <a:bodyPr/>
          <a:lstStyle>
            <a:lvl1pPr marL="180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текста</a:t>
            </a:r>
          </a:p>
        </p:txBody>
      </p:sp>
      <p:sp>
        <p:nvSpPr>
          <p:cNvPr id="29" name="Текст 3"/>
          <p:cNvSpPr>
            <a:spLocks noGrp="1"/>
          </p:cNvSpPr>
          <p:nvPr>
            <p:ph type="body" sz="quarter" idx="16"/>
          </p:nvPr>
        </p:nvSpPr>
        <p:spPr>
          <a:xfrm>
            <a:off x="3753747" y="2906233"/>
            <a:ext cx="2005053" cy="646331"/>
          </a:xfrm>
        </p:spPr>
        <p:txBody>
          <a:bodyPr/>
          <a:lstStyle>
            <a:lvl1pPr marL="180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Текст 3"/>
          <p:cNvSpPr>
            <a:spLocks noGrp="1"/>
          </p:cNvSpPr>
          <p:nvPr>
            <p:ph type="body" sz="quarter" idx="17"/>
          </p:nvPr>
        </p:nvSpPr>
        <p:spPr>
          <a:xfrm>
            <a:off x="6387723" y="2906233"/>
            <a:ext cx="2005052" cy="646331"/>
          </a:xfrm>
        </p:spPr>
        <p:txBody>
          <a:bodyPr/>
          <a:lstStyle>
            <a:lvl1pPr marL="180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3"/>
          <p:cNvSpPr>
            <a:spLocks noGrp="1"/>
          </p:cNvSpPr>
          <p:nvPr>
            <p:ph type="body" sz="quarter" idx="18"/>
          </p:nvPr>
        </p:nvSpPr>
        <p:spPr>
          <a:xfrm>
            <a:off x="9007178" y="2906233"/>
            <a:ext cx="2005051" cy="646331"/>
          </a:xfrm>
        </p:spPr>
        <p:txBody>
          <a:bodyPr/>
          <a:lstStyle>
            <a:lvl1pPr marL="180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7" name="Текст 3"/>
          <p:cNvSpPr>
            <a:spLocks noGrp="1"/>
          </p:cNvSpPr>
          <p:nvPr>
            <p:ph type="body" sz="quarter" idx="33"/>
          </p:nvPr>
        </p:nvSpPr>
        <p:spPr>
          <a:xfrm>
            <a:off x="1088920" y="5497800"/>
            <a:ext cx="2034573" cy="369332"/>
          </a:xfrm>
        </p:spPr>
        <p:txBody>
          <a:bodyPr/>
          <a:lstStyle>
            <a:lvl1pPr marL="180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8" name="Текст 3"/>
          <p:cNvSpPr>
            <a:spLocks noGrp="1"/>
          </p:cNvSpPr>
          <p:nvPr>
            <p:ph type="body" sz="quarter" idx="34"/>
          </p:nvPr>
        </p:nvSpPr>
        <p:spPr>
          <a:xfrm>
            <a:off x="3724224" y="5497800"/>
            <a:ext cx="2034573" cy="369332"/>
          </a:xfrm>
        </p:spPr>
        <p:txBody>
          <a:bodyPr/>
          <a:lstStyle>
            <a:lvl1pPr marL="180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9" name="Текст 3"/>
          <p:cNvSpPr>
            <a:spLocks noGrp="1"/>
          </p:cNvSpPr>
          <p:nvPr>
            <p:ph type="body" sz="quarter" idx="35"/>
          </p:nvPr>
        </p:nvSpPr>
        <p:spPr>
          <a:xfrm>
            <a:off x="6358199" y="5497800"/>
            <a:ext cx="2034573" cy="369332"/>
          </a:xfrm>
        </p:spPr>
        <p:txBody>
          <a:bodyPr/>
          <a:lstStyle>
            <a:lvl1pPr marL="180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0" name="Текст 3"/>
          <p:cNvSpPr>
            <a:spLocks noGrp="1"/>
          </p:cNvSpPr>
          <p:nvPr>
            <p:ph type="body" sz="quarter" idx="36"/>
          </p:nvPr>
        </p:nvSpPr>
        <p:spPr>
          <a:xfrm>
            <a:off x="8977655" y="5497800"/>
            <a:ext cx="2034573" cy="369332"/>
          </a:xfrm>
        </p:spPr>
        <p:txBody>
          <a:bodyPr/>
          <a:lstStyle>
            <a:lvl1pPr marL="180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текста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F97B59AB-BE5A-49BC-AF43-8138CB410336}"/>
              </a:ext>
            </a:extLst>
          </p:cNvPr>
          <p:cNvSpPr/>
          <p:nvPr userDrawn="1"/>
        </p:nvSpPr>
        <p:spPr>
          <a:xfrm>
            <a:off x="1293883" y="1187325"/>
            <a:ext cx="1650582" cy="1643063"/>
          </a:xfrm>
          <a:prstGeom prst="ellipse">
            <a:avLst/>
          </a:prstGeom>
          <a:noFill/>
          <a:ln>
            <a:solidFill>
              <a:srgbClr val="4C5767">
                <a:alpha val="65000"/>
              </a:srgb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  <p:sp>
        <p:nvSpPr>
          <p:cNvPr id="23" name="Рисунок 8">
            <a:extLst>
              <a:ext uri="{FF2B5EF4-FFF2-40B4-BE49-F238E27FC236}">
                <a16:creationId xmlns="" xmlns:a16="http://schemas.microsoft.com/office/drawing/2014/main" id="{0BEDC81A-6185-4B13-95E5-2C03E37D5062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000745" y="1283306"/>
            <a:ext cx="1450800" cy="14511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 sz="1400"/>
            </a:lvl1pPr>
          </a:lstStyle>
          <a:p>
            <a:endParaRPr lang="ru-RU" dirty="0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3C1D460F-CEA8-45E4-9F18-E0EF3CD0E2C6}"/>
              </a:ext>
            </a:extLst>
          </p:cNvPr>
          <p:cNvSpPr/>
          <p:nvPr userDrawn="1"/>
        </p:nvSpPr>
        <p:spPr>
          <a:xfrm>
            <a:off x="3900854" y="1187325"/>
            <a:ext cx="1650582" cy="1643063"/>
          </a:xfrm>
          <a:prstGeom prst="ellipse">
            <a:avLst/>
          </a:prstGeom>
          <a:noFill/>
          <a:ln>
            <a:solidFill>
              <a:srgbClr val="4C5767">
                <a:alpha val="65000"/>
              </a:srgb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  <p:sp>
        <p:nvSpPr>
          <p:cNvPr id="25" name="Рисунок 8">
            <a:extLst>
              <a:ext uri="{FF2B5EF4-FFF2-40B4-BE49-F238E27FC236}">
                <a16:creationId xmlns="" xmlns:a16="http://schemas.microsoft.com/office/drawing/2014/main" id="{572FCE19-5C10-480A-9606-ED4885465C3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374474" y="3871234"/>
            <a:ext cx="1450800" cy="14511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 sz="1400"/>
            </a:lvl1pPr>
          </a:lstStyle>
          <a:p>
            <a:endParaRPr lang="ru-RU" dirty="0"/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D88A8879-8BC3-46F7-81C4-28A5B3528BE1}"/>
              </a:ext>
            </a:extLst>
          </p:cNvPr>
          <p:cNvSpPr/>
          <p:nvPr userDrawn="1"/>
        </p:nvSpPr>
        <p:spPr>
          <a:xfrm>
            <a:off x="1274583" y="3772636"/>
            <a:ext cx="1650582" cy="1643063"/>
          </a:xfrm>
          <a:prstGeom prst="ellipse">
            <a:avLst/>
          </a:prstGeom>
          <a:noFill/>
          <a:ln>
            <a:solidFill>
              <a:srgbClr val="4C5767">
                <a:alpha val="65000"/>
              </a:srgb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  <p:sp>
        <p:nvSpPr>
          <p:cNvPr id="27" name="Рисунок 8">
            <a:extLst>
              <a:ext uri="{FF2B5EF4-FFF2-40B4-BE49-F238E27FC236}">
                <a16:creationId xmlns="" xmlns:a16="http://schemas.microsoft.com/office/drawing/2014/main" id="{C2B39F7C-B51A-4909-89E8-5D1C84DA0A1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000745" y="3868617"/>
            <a:ext cx="1450800" cy="14511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 sz="1400"/>
            </a:lvl1pPr>
          </a:lstStyle>
          <a:p>
            <a:endParaRPr lang="ru-RU" dirty="0"/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BC1AAC38-0D04-4604-973C-943518D0C59E}"/>
              </a:ext>
            </a:extLst>
          </p:cNvPr>
          <p:cNvSpPr/>
          <p:nvPr userDrawn="1"/>
        </p:nvSpPr>
        <p:spPr>
          <a:xfrm>
            <a:off x="3900854" y="3772636"/>
            <a:ext cx="1650582" cy="1643063"/>
          </a:xfrm>
          <a:prstGeom prst="ellipse">
            <a:avLst/>
          </a:prstGeom>
          <a:noFill/>
          <a:ln>
            <a:solidFill>
              <a:srgbClr val="4C5767">
                <a:alpha val="65000"/>
              </a:srgb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  <p:sp>
        <p:nvSpPr>
          <p:cNvPr id="32" name="Рисунок 8">
            <a:extLst>
              <a:ext uri="{FF2B5EF4-FFF2-40B4-BE49-F238E27FC236}">
                <a16:creationId xmlns="" xmlns:a16="http://schemas.microsoft.com/office/drawing/2014/main" id="{B23ACB97-E0A2-4750-9552-B47E7717DF6B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632341" y="1280316"/>
            <a:ext cx="1450800" cy="14511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 sz="1400"/>
            </a:lvl1pPr>
          </a:lstStyle>
          <a:p>
            <a:endParaRPr lang="ru-RU" dirty="0"/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DF284A32-BB83-4924-90D1-5E5BE777933D}"/>
              </a:ext>
            </a:extLst>
          </p:cNvPr>
          <p:cNvSpPr/>
          <p:nvPr userDrawn="1"/>
        </p:nvSpPr>
        <p:spPr>
          <a:xfrm>
            <a:off x="6532450" y="1187325"/>
            <a:ext cx="1650582" cy="1643063"/>
          </a:xfrm>
          <a:prstGeom prst="ellipse">
            <a:avLst/>
          </a:prstGeom>
          <a:noFill/>
          <a:ln>
            <a:solidFill>
              <a:srgbClr val="4C5767">
                <a:alpha val="65000"/>
              </a:srgb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  <p:sp>
        <p:nvSpPr>
          <p:cNvPr id="34" name="Рисунок 8">
            <a:extLst>
              <a:ext uri="{FF2B5EF4-FFF2-40B4-BE49-F238E27FC236}">
                <a16:creationId xmlns="" xmlns:a16="http://schemas.microsoft.com/office/drawing/2014/main" id="{5C2AF432-DA8E-44E0-90D3-AE5643C913BB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269541" y="1280316"/>
            <a:ext cx="1450800" cy="14511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 sz="1400"/>
            </a:lvl1pPr>
          </a:lstStyle>
          <a:p>
            <a:endParaRPr lang="ru-RU" dirty="0"/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F83C2613-64C4-418D-B925-A9C0086CB671}"/>
              </a:ext>
            </a:extLst>
          </p:cNvPr>
          <p:cNvSpPr/>
          <p:nvPr userDrawn="1"/>
        </p:nvSpPr>
        <p:spPr>
          <a:xfrm>
            <a:off x="9171270" y="1187325"/>
            <a:ext cx="1650582" cy="1643063"/>
          </a:xfrm>
          <a:prstGeom prst="ellipse">
            <a:avLst/>
          </a:prstGeom>
          <a:noFill/>
          <a:ln>
            <a:solidFill>
              <a:srgbClr val="4C5767">
                <a:alpha val="65000"/>
              </a:srgb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  <p:sp>
        <p:nvSpPr>
          <p:cNvPr id="36" name="Рисунок 8">
            <a:extLst>
              <a:ext uri="{FF2B5EF4-FFF2-40B4-BE49-F238E27FC236}">
                <a16:creationId xmlns="" xmlns:a16="http://schemas.microsoft.com/office/drawing/2014/main" id="{7F934B26-8069-4E2A-8E13-2DCF6E96C975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632341" y="3868617"/>
            <a:ext cx="1450800" cy="14511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 sz="1400"/>
            </a:lvl1pPr>
          </a:lstStyle>
          <a:p>
            <a:endParaRPr lang="ru-RU" dirty="0"/>
          </a:p>
        </p:txBody>
      </p:sp>
      <p:sp>
        <p:nvSpPr>
          <p:cNvPr id="37" name="Овал 36">
            <a:extLst>
              <a:ext uri="{FF2B5EF4-FFF2-40B4-BE49-F238E27FC236}">
                <a16:creationId xmlns="" xmlns:a16="http://schemas.microsoft.com/office/drawing/2014/main" id="{F4F75026-889A-4AC8-8786-AA40E4B393BC}"/>
              </a:ext>
            </a:extLst>
          </p:cNvPr>
          <p:cNvSpPr/>
          <p:nvPr userDrawn="1"/>
        </p:nvSpPr>
        <p:spPr>
          <a:xfrm>
            <a:off x="6534589" y="3775253"/>
            <a:ext cx="1650582" cy="1643063"/>
          </a:xfrm>
          <a:prstGeom prst="ellipse">
            <a:avLst/>
          </a:prstGeom>
          <a:noFill/>
          <a:ln>
            <a:solidFill>
              <a:srgbClr val="4C5767">
                <a:alpha val="65000"/>
              </a:srgb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  <p:sp>
        <p:nvSpPr>
          <p:cNvPr id="38" name="Рисунок 8">
            <a:extLst>
              <a:ext uri="{FF2B5EF4-FFF2-40B4-BE49-F238E27FC236}">
                <a16:creationId xmlns="" xmlns:a16="http://schemas.microsoft.com/office/drawing/2014/main" id="{8A914560-75DB-450D-BB99-2648BE0773CE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269541" y="3868617"/>
            <a:ext cx="1450800" cy="14511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 sz="1400"/>
            </a:lvl1pPr>
          </a:lstStyle>
          <a:p>
            <a:endParaRPr lang="ru-RU" dirty="0"/>
          </a:p>
        </p:txBody>
      </p:sp>
      <p:sp>
        <p:nvSpPr>
          <p:cNvPr id="39" name="Овал 38">
            <a:extLst>
              <a:ext uri="{FF2B5EF4-FFF2-40B4-BE49-F238E27FC236}">
                <a16:creationId xmlns="" xmlns:a16="http://schemas.microsoft.com/office/drawing/2014/main" id="{1BD05E76-B735-4FDD-812D-E439C76CCC67}"/>
              </a:ext>
            </a:extLst>
          </p:cNvPr>
          <p:cNvSpPr/>
          <p:nvPr userDrawn="1"/>
        </p:nvSpPr>
        <p:spPr>
          <a:xfrm>
            <a:off x="9171270" y="3772636"/>
            <a:ext cx="1650582" cy="1643063"/>
          </a:xfrm>
          <a:prstGeom prst="ellipse">
            <a:avLst/>
          </a:prstGeom>
          <a:noFill/>
          <a:ln>
            <a:solidFill>
              <a:srgbClr val="4C5767">
                <a:alpha val="65000"/>
              </a:srgb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623AB03-34FD-63E9-4F27-3187870B13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5645" y="6455821"/>
            <a:ext cx="1859066" cy="2777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A65E91B-1476-55B6-0AED-EA6C9479ABC2}"/>
              </a:ext>
            </a:extLst>
          </p:cNvPr>
          <p:cNvSpPr txBox="1"/>
          <p:nvPr userDrawn="1"/>
        </p:nvSpPr>
        <p:spPr>
          <a:xfrm>
            <a:off x="249646" y="6501916"/>
            <a:ext cx="2864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accent4">
                    <a:lumMod val="75000"/>
                  </a:schemeClr>
                </a:solidFill>
              </a:rPr>
              <a:t>© АНО ДПО «Национальный институт качества образования»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94C9A37F-8E7E-4443-D365-6DBC5A386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3" y="285064"/>
            <a:ext cx="10277476" cy="457926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B4C85F3-F8B9-B511-FE80-EDB098294D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760" y="285063"/>
            <a:ext cx="457926" cy="4579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CF1AAFD-4A72-5C8B-E979-0AA3B3AB8D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514" y="6455821"/>
            <a:ext cx="1262743" cy="285567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6AE7FBCC-8449-4707-47A3-119A6549DDFF}"/>
              </a:ext>
            </a:extLst>
          </p:cNvPr>
          <p:cNvCxnSpPr/>
          <p:nvPr userDrawn="1"/>
        </p:nvCxnSpPr>
        <p:spPr>
          <a:xfrm>
            <a:off x="9993086" y="6455821"/>
            <a:ext cx="0" cy="285567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41476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: скругленные углы 4">
            <a:extLst>
              <a:ext uri="{FF2B5EF4-FFF2-40B4-BE49-F238E27FC236}">
                <a16:creationId xmlns="" xmlns:a16="http://schemas.microsoft.com/office/drawing/2014/main" id="{92042BA5-CBD2-41A5-9DD5-026CC9C35302}"/>
              </a:ext>
            </a:extLst>
          </p:cNvPr>
          <p:cNvSpPr/>
          <p:nvPr userDrawn="1"/>
        </p:nvSpPr>
        <p:spPr>
          <a:xfrm>
            <a:off x="0" y="2102011"/>
            <a:ext cx="12192000" cy="1021119"/>
          </a:xfrm>
          <a:prstGeom prst="roundRect">
            <a:avLst>
              <a:gd name="adj" fmla="val 0"/>
            </a:avLst>
          </a:prstGeom>
          <a:solidFill>
            <a:srgbClr val="F4BB4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ACBE8195-F5D1-4CF4-976D-73016FD058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9257"/>
          <a:stretch/>
        </p:blipFill>
        <p:spPr>
          <a:xfrm>
            <a:off x="11190703" y="2101812"/>
            <a:ext cx="974204" cy="87775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6F783773-9425-4C08-948B-0D01429B18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5584" b="40465"/>
          <a:stretch/>
        </p:blipFill>
        <p:spPr>
          <a:xfrm>
            <a:off x="0" y="2313153"/>
            <a:ext cx="847294" cy="804096"/>
          </a:xfrm>
          <a:prstGeom prst="rect">
            <a:avLst/>
          </a:prstGeom>
        </p:spPr>
      </p:pic>
      <p:sp>
        <p:nvSpPr>
          <p:cNvPr id="3" name="Рисунок 8"/>
          <p:cNvSpPr>
            <a:spLocks noGrp="1"/>
          </p:cNvSpPr>
          <p:nvPr>
            <p:ph type="pic" sz="quarter" idx="10"/>
          </p:nvPr>
        </p:nvSpPr>
        <p:spPr>
          <a:xfrm>
            <a:off x="1056644" y="1603912"/>
            <a:ext cx="2074857" cy="20748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 sz="1800"/>
            </a:lvl1pPr>
          </a:lstStyle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>
            <a:off x="876644" y="3929277"/>
            <a:ext cx="2607357" cy="400110"/>
          </a:xfrm>
        </p:spPr>
        <p:txBody>
          <a:bodyPr/>
          <a:lstStyle>
            <a:lvl1pPr marL="1800" indent="0">
              <a:lnSpc>
                <a:spcPct val="100000"/>
              </a:lnSpc>
              <a:buNone/>
              <a:defRPr sz="2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8"/>
          </p:nvPr>
        </p:nvSpPr>
        <p:spPr>
          <a:xfrm>
            <a:off x="876644" y="4319046"/>
            <a:ext cx="2607357" cy="338554"/>
          </a:xfrm>
        </p:spPr>
        <p:txBody>
          <a:bodyPr/>
          <a:lstStyle>
            <a:lvl1pPr marL="1800" indent="0">
              <a:lnSpc>
                <a:spcPct val="100000"/>
              </a:lnSpc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61631C23-BE80-4576-9089-B911DEDFC7B7}"/>
              </a:ext>
            </a:extLst>
          </p:cNvPr>
          <p:cNvSpPr/>
          <p:nvPr userDrawn="1"/>
        </p:nvSpPr>
        <p:spPr>
          <a:xfrm>
            <a:off x="876644" y="1421946"/>
            <a:ext cx="2420667" cy="2420667"/>
          </a:xfrm>
          <a:prstGeom prst="ellipse">
            <a:avLst/>
          </a:prstGeom>
          <a:noFill/>
          <a:ln>
            <a:solidFill>
              <a:srgbClr val="4C5767">
                <a:alpha val="65000"/>
              </a:srgb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  <p:sp>
        <p:nvSpPr>
          <p:cNvPr id="22" name="Рисунок 8">
            <a:extLst>
              <a:ext uri="{FF2B5EF4-FFF2-40B4-BE49-F238E27FC236}">
                <a16:creationId xmlns="" xmlns:a16="http://schemas.microsoft.com/office/drawing/2014/main" id="{5E85DDD8-84B4-46A6-8A55-B8281532129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85544" y="1603912"/>
            <a:ext cx="2074857" cy="20748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 sz="1800"/>
            </a:lvl1pPr>
          </a:lstStyle>
          <a:p>
            <a:endParaRPr lang="ru-RU" dirty="0"/>
          </a:p>
        </p:txBody>
      </p:sp>
      <p:sp>
        <p:nvSpPr>
          <p:cNvPr id="23" name="Текст 4">
            <a:extLst>
              <a:ext uri="{FF2B5EF4-FFF2-40B4-BE49-F238E27FC236}">
                <a16:creationId xmlns="" xmlns:a16="http://schemas.microsoft.com/office/drawing/2014/main" id="{31A2B39E-F086-4A8C-B5C2-A480639C665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05544" y="3929277"/>
            <a:ext cx="2607357" cy="400110"/>
          </a:xfrm>
        </p:spPr>
        <p:txBody>
          <a:bodyPr/>
          <a:lstStyle>
            <a:lvl1pPr marL="1800" indent="0">
              <a:lnSpc>
                <a:spcPct val="100000"/>
              </a:lnSpc>
              <a:buNone/>
              <a:defRPr sz="2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="" xmlns:a16="http://schemas.microsoft.com/office/drawing/2014/main" id="{09C77B08-E5D1-487C-A4FF-9BE2786C8D6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05544" y="4319046"/>
            <a:ext cx="2607357" cy="338554"/>
          </a:xfrm>
        </p:spPr>
        <p:txBody>
          <a:bodyPr/>
          <a:lstStyle>
            <a:lvl1pPr marL="1800" indent="0">
              <a:lnSpc>
                <a:spcPct val="100000"/>
              </a:lnSpc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26DE8AFD-7D37-4D4C-BC99-71EB3F2CE268}"/>
              </a:ext>
            </a:extLst>
          </p:cNvPr>
          <p:cNvSpPr/>
          <p:nvPr userDrawn="1"/>
        </p:nvSpPr>
        <p:spPr>
          <a:xfrm>
            <a:off x="3505544" y="1421946"/>
            <a:ext cx="2420667" cy="2420667"/>
          </a:xfrm>
          <a:prstGeom prst="ellipse">
            <a:avLst/>
          </a:prstGeom>
          <a:noFill/>
          <a:ln>
            <a:solidFill>
              <a:srgbClr val="4C5767">
                <a:alpha val="65000"/>
              </a:srgb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  <p:sp>
        <p:nvSpPr>
          <p:cNvPr id="26" name="Рисунок 8">
            <a:extLst>
              <a:ext uri="{FF2B5EF4-FFF2-40B4-BE49-F238E27FC236}">
                <a16:creationId xmlns="" xmlns:a16="http://schemas.microsoft.com/office/drawing/2014/main" id="{59C378B3-9F98-441C-82C6-753D6A076F0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42679" y="1603912"/>
            <a:ext cx="2074857" cy="20748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 sz="1800"/>
            </a:lvl1pPr>
          </a:lstStyle>
          <a:p>
            <a:endParaRPr lang="ru-RU" dirty="0"/>
          </a:p>
        </p:txBody>
      </p:sp>
      <p:sp>
        <p:nvSpPr>
          <p:cNvPr id="27" name="Текст 4">
            <a:extLst>
              <a:ext uri="{FF2B5EF4-FFF2-40B4-BE49-F238E27FC236}">
                <a16:creationId xmlns="" xmlns:a16="http://schemas.microsoft.com/office/drawing/2014/main" id="{8F45ACA8-5729-4D32-B89D-5828074D19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2679" y="3929277"/>
            <a:ext cx="2607357" cy="400110"/>
          </a:xfrm>
        </p:spPr>
        <p:txBody>
          <a:bodyPr/>
          <a:lstStyle>
            <a:lvl1pPr marL="1800" indent="0">
              <a:lnSpc>
                <a:spcPct val="100000"/>
              </a:lnSpc>
              <a:buNone/>
              <a:defRPr sz="2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8" name="Текст 4">
            <a:extLst>
              <a:ext uri="{FF2B5EF4-FFF2-40B4-BE49-F238E27FC236}">
                <a16:creationId xmlns="" xmlns:a16="http://schemas.microsoft.com/office/drawing/2014/main" id="{C5FC18C2-40FC-4F5E-9217-C90FAAB5E31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62680" y="4319046"/>
            <a:ext cx="2605770" cy="338554"/>
          </a:xfrm>
        </p:spPr>
        <p:txBody>
          <a:bodyPr/>
          <a:lstStyle>
            <a:lvl1pPr marL="1800" indent="0">
              <a:lnSpc>
                <a:spcPct val="100000"/>
              </a:lnSpc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379D0D4D-D1A6-43CE-8C60-EEAE3E177DB2}"/>
              </a:ext>
            </a:extLst>
          </p:cNvPr>
          <p:cNvSpPr/>
          <p:nvPr userDrawn="1"/>
        </p:nvSpPr>
        <p:spPr>
          <a:xfrm>
            <a:off x="6162679" y="1421946"/>
            <a:ext cx="2420667" cy="2420667"/>
          </a:xfrm>
          <a:prstGeom prst="ellipse">
            <a:avLst/>
          </a:prstGeom>
          <a:noFill/>
          <a:ln>
            <a:solidFill>
              <a:srgbClr val="4C5767">
                <a:alpha val="65000"/>
              </a:srgb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  <p:sp>
        <p:nvSpPr>
          <p:cNvPr id="30" name="Рисунок 8">
            <a:extLst>
              <a:ext uri="{FF2B5EF4-FFF2-40B4-BE49-F238E27FC236}">
                <a16:creationId xmlns="" xmlns:a16="http://schemas.microsoft.com/office/drawing/2014/main" id="{C0BE99C1-5DBB-4C8F-AA8B-1F4229B55CC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50036" y="1584204"/>
            <a:ext cx="2074857" cy="20748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>
              <a:defRPr lang="ru-RU" sz="1800"/>
            </a:lvl1pPr>
          </a:lstStyle>
          <a:p>
            <a:endParaRPr lang="ru-RU" dirty="0"/>
          </a:p>
        </p:txBody>
      </p:sp>
      <p:sp>
        <p:nvSpPr>
          <p:cNvPr id="31" name="Текст 4">
            <a:extLst>
              <a:ext uri="{FF2B5EF4-FFF2-40B4-BE49-F238E27FC236}">
                <a16:creationId xmlns="" xmlns:a16="http://schemas.microsoft.com/office/drawing/2014/main" id="{26AE6FD2-1B8A-4906-950C-B96DAE65EAE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819814" y="3923259"/>
            <a:ext cx="2607357" cy="400110"/>
          </a:xfrm>
        </p:spPr>
        <p:txBody>
          <a:bodyPr/>
          <a:lstStyle>
            <a:lvl1pPr marL="1800" indent="0">
              <a:lnSpc>
                <a:spcPct val="100000"/>
              </a:lnSpc>
              <a:buNone/>
              <a:defRPr sz="2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2" name="Текст 4">
            <a:extLst>
              <a:ext uri="{FF2B5EF4-FFF2-40B4-BE49-F238E27FC236}">
                <a16:creationId xmlns="" xmlns:a16="http://schemas.microsoft.com/office/drawing/2014/main" id="{8CB52D0A-5258-463E-B737-666B1259F33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818229" y="4313028"/>
            <a:ext cx="2607357" cy="338554"/>
          </a:xfrm>
        </p:spPr>
        <p:txBody>
          <a:bodyPr/>
          <a:lstStyle>
            <a:lvl1pPr marL="1800" indent="0">
              <a:lnSpc>
                <a:spcPct val="100000"/>
              </a:lnSpc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FE42DC1B-D7A0-44D7-A1A8-B8EBD7A5A71D}"/>
              </a:ext>
            </a:extLst>
          </p:cNvPr>
          <p:cNvSpPr/>
          <p:nvPr userDrawn="1"/>
        </p:nvSpPr>
        <p:spPr>
          <a:xfrm>
            <a:off x="8770036" y="1402238"/>
            <a:ext cx="2420667" cy="2420667"/>
          </a:xfrm>
          <a:prstGeom prst="ellipse">
            <a:avLst/>
          </a:prstGeom>
          <a:noFill/>
          <a:ln>
            <a:solidFill>
              <a:srgbClr val="4C5767">
                <a:alpha val="65000"/>
              </a:srgb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3F4F109-5F43-1D6D-902C-EA5CCB5307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5645" y="6455821"/>
            <a:ext cx="1859066" cy="277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BCC1449-57C7-A503-EE9A-220672D7F306}"/>
              </a:ext>
            </a:extLst>
          </p:cNvPr>
          <p:cNvSpPr txBox="1"/>
          <p:nvPr userDrawn="1"/>
        </p:nvSpPr>
        <p:spPr>
          <a:xfrm>
            <a:off x="249646" y="6501916"/>
            <a:ext cx="2864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accent4">
                    <a:lumMod val="75000"/>
                  </a:schemeClr>
                </a:solidFill>
              </a:rPr>
              <a:t>© АНО ДПО «Национальный институт качества образования»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3C8FF903-DFEB-E970-2564-1C67B0D40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3" y="285064"/>
            <a:ext cx="10277476" cy="457926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F8CD155-2B9B-A8F3-2CB5-9720E90F033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760" y="285063"/>
            <a:ext cx="457926" cy="4579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81DE065-F671-739D-97A1-B278D8BB960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514" y="6455821"/>
            <a:ext cx="1262743" cy="285567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8C427296-861D-80AD-01E3-51D4FCADE2EA}"/>
              </a:ext>
            </a:extLst>
          </p:cNvPr>
          <p:cNvCxnSpPr/>
          <p:nvPr userDrawn="1"/>
        </p:nvCxnSpPr>
        <p:spPr>
          <a:xfrm>
            <a:off x="9993086" y="6455821"/>
            <a:ext cx="0" cy="285567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646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B2C6D7CE-0DAA-4F4E-96B6-DBFE0DF35F9F}"/>
              </a:ext>
            </a:extLst>
          </p:cNvPr>
          <p:cNvSpPr/>
          <p:nvPr userDrawn="1"/>
        </p:nvSpPr>
        <p:spPr>
          <a:xfrm>
            <a:off x="6266742" y="1242026"/>
            <a:ext cx="5140746" cy="4774312"/>
          </a:xfrm>
          <a:prstGeom prst="roundRect">
            <a:avLst>
              <a:gd name="adj" fmla="val 1340"/>
            </a:avLst>
          </a:prstGeom>
          <a:noFill/>
          <a:ln>
            <a:solidFill>
              <a:schemeClr val="bg1">
                <a:lumMod val="75000"/>
                <a:alpha val="65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DE3ECFD9-5F9A-41CE-84D7-0DF98491BA48}"/>
              </a:ext>
            </a:extLst>
          </p:cNvPr>
          <p:cNvSpPr/>
          <p:nvPr userDrawn="1"/>
        </p:nvSpPr>
        <p:spPr>
          <a:xfrm>
            <a:off x="955252" y="1242026"/>
            <a:ext cx="4980438" cy="4774312"/>
          </a:xfrm>
          <a:prstGeom prst="roundRect">
            <a:avLst>
              <a:gd name="adj" fmla="val 1340"/>
            </a:avLst>
          </a:prstGeom>
          <a:noFill/>
          <a:ln>
            <a:solidFill>
              <a:schemeClr val="bg1">
                <a:lumMod val="75000"/>
                <a:alpha val="65000"/>
              </a:schemeClr>
            </a:solidFill>
            <a:prstDash val="sysDash"/>
          </a:ln>
          <a:effectLst>
            <a:outerShdw blurRad="508000" dist="419100" dir="4200000" sx="80000" sy="80000" algn="ctr" rotWithShape="0">
              <a:srgbClr val="96969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  <p:sp>
        <p:nvSpPr>
          <p:cNvPr id="9" name="Текст 11">
            <a:extLst>
              <a:ext uri="{FF2B5EF4-FFF2-40B4-BE49-F238E27FC236}">
                <a16:creationId xmlns="" xmlns:a16="http://schemas.microsoft.com/office/drawing/2014/main" id="{D3F773B4-9CB8-4C10-983D-656B92D33F5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03772" y="1395569"/>
            <a:ext cx="4830966" cy="945708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ED726B7-5309-14D5-BF7B-87152EC410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5645" y="6455821"/>
            <a:ext cx="1859066" cy="2777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411B121-F048-7262-3413-78BAAEFB9CCA}"/>
              </a:ext>
            </a:extLst>
          </p:cNvPr>
          <p:cNvSpPr txBox="1"/>
          <p:nvPr userDrawn="1"/>
        </p:nvSpPr>
        <p:spPr>
          <a:xfrm>
            <a:off x="249646" y="6501916"/>
            <a:ext cx="2864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accent4">
                    <a:lumMod val="75000"/>
                  </a:schemeClr>
                </a:solidFill>
              </a:rPr>
              <a:t>© АНО ДПО «Национальный институт качества образования»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="" xmlns:a16="http://schemas.microsoft.com/office/drawing/2014/main" id="{4161297C-B7E3-58D6-42C6-EB8DD92E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3" y="285064"/>
            <a:ext cx="10277476" cy="457926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A9066AA-D6E2-BF01-FB08-5EADAC4846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760" y="285063"/>
            <a:ext cx="457926" cy="4579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D79B8AC-A5E3-8DFD-5615-5717E04E21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514" y="6455821"/>
            <a:ext cx="1262743" cy="285567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FB9334E6-6777-C1E0-9FDE-7CF9ACFD8C66}"/>
              </a:ext>
            </a:extLst>
          </p:cNvPr>
          <p:cNvCxnSpPr/>
          <p:nvPr userDrawn="1"/>
        </p:nvCxnSpPr>
        <p:spPr>
          <a:xfrm>
            <a:off x="9993086" y="6455821"/>
            <a:ext cx="0" cy="285567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111065"/>
      </p:ext>
    </p:extLst>
  </p:cSld>
  <p:clrMapOvr>
    <a:masterClrMapping/>
  </p:clrMapOvr>
  <p:transition spd="slow">
    <p:push dir="u"/>
  </p:transition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9" userDrawn="1">
          <p15:clr>
            <a:srgbClr val="FBAE40"/>
          </p15:clr>
        </p15:guide>
        <p15:guide id="4" pos="610" userDrawn="1">
          <p15:clr>
            <a:srgbClr val="FBAE40"/>
          </p15:clr>
        </p15:guide>
        <p15:guide id="5" pos="7077" userDrawn="1">
          <p15:clr>
            <a:srgbClr val="FBAE40"/>
          </p15:clr>
        </p15:guide>
        <p15:guide id="6" orient="horz" pos="391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1">
            <a:extLst>
              <a:ext uri="{FF2B5EF4-FFF2-40B4-BE49-F238E27FC236}">
                <a16:creationId xmlns="" xmlns:a16="http://schemas.microsoft.com/office/drawing/2014/main" id="{D3F773B4-9CB8-4C10-983D-656B92D33F5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57262" y="1055915"/>
            <a:ext cx="10436115" cy="400110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2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202802D-2382-B4A9-DE31-8504D3B37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5645" y="6455821"/>
            <a:ext cx="1859066" cy="2777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9506F7F-218B-E58E-1697-616E5C5601D7}"/>
              </a:ext>
            </a:extLst>
          </p:cNvPr>
          <p:cNvSpPr txBox="1"/>
          <p:nvPr userDrawn="1"/>
        </p:nvSpPr>
        <p:spPr>
          <a:xfrm>
            <a:off x="249646" y="6501916"/>
            <a:ext cx="2864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accent4">
                    <a:lumMod val="75000"/>
                  </a:schemeClr>
                </a:solidFill>
              </a:rPr>
              <a:t>© АНО ДПО «Национальный институт качества образования»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94EEC1A7-9620-D05E-7C65-681D9541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3" y="285064"/>
            <a:ext cx="10277476" cy="457926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53C888D-AC0D-0248-BDA1-FBF95489B6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760" y="285063"/>
            <a:ext cx="457926" cy="4579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033301B-422C-A097-2FD3-775C2A82FB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514" y="6455821"/>
            <a:ext cx="1262743" cy="285567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D407D6EB-22E4-FC6E-35C6-73EE3F351CB7}"/>
              </a:ext>
            </a:extLst>
          </p:cNvPr>
          <p:cNvCxnSpPr/>
          <p:nvPr userDrawn="1"/>
        </p:nvCxnSpPr>
        <p:spPr>
          <a:xfrm>
            <a:off x="9993086" y="6455821"/>
            <a:ext cx="0" cy="285567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02825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0DEACF6-7380-0EA6-5AC5-C36520C91F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5645" y="6455821"/>
            <a:ext cx="1859066" cy="2777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00252CF-DFE1-EBE9-6902-0B89242C677C}"/>
              </a:ext>
            </a:extLst>
          </p:cNvPr>
          <p:cNvSpPr txBox="1"/>
          <p:nvPr userDrawn="1"/>
        </p:nvSpPr>
        <p:spPr>
          <a:xfrm>
            <a:off x="249646" y="6501916"/>
            <a:ext cx="2864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accent4">
                    <a:lumMod val="75000"/>
                  </a:schemeClr>
                </a:solidFill>
              </a:rPr>
              <a:t>© АНО ДПО «Национальный институт качества образования»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F4A3F7D6-CAE9-2136-5924-E70E3DD9B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3" y="285064"/>
            <a:ext cx="10277476" cy="457926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6ADB1FD-44DD-B51D-F3A7-1928C37D25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760" y="285063"/>
            <a:ext cx="457926" cy="4579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470F800-CE98-60B0-A7F2-FDA3869170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514" y="6455821"/>
            <a:ext cx="1262743" cy="285567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3234E727-8A30-0B3C-50F3-93D4B1ADCCF9}"/>
              </a:ext>
            </a:extLst>
          </p:cNvPr>
          <p:cNvCxnSpPr/>
          <p:nvPr userDrawn="1"/>
        </p:nvCxnSpPr>
        <p:spPr>
          <a:xfrm>
            <a:off x="9993086" y="6455821"/>
            <a:ext cx="0" cy="285567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92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: скругленные углы 36">
            <a:extLst>
              <a:ext uri="{FF2B5EF4-FFF2-40B4-BE49-F238E27FC236}">
                <a16:creationId xmlns="" xmlns:a16="http://schemas.microsoft.com/office/drawing/2014/main" id="{DA11D6B4-E9EF-271E-B148-A705961F044B}"/>
              </a:ext>
            </a:extLst>
          </p:cNvPr>
          <p:cNvSpPr/>
          <p:nvPr userDrawn="1"/>
        </p:nvSpPr>
        <p:spPr>
          <a:xfrm>
            <a:off x="552451" y="552450"/>
            <a:ext cx="11125200" cy="5124449"/>
          </a:xfrm>
          <a:prstGeom prst="roundRect">
            <a:avLst>
              <a:gd name="adj" fmla="val 3764"/>
            </a:avLst>
          </a:prstGeom>
          <a:noFill/>
          <a:ln>
            <a:solidFill>
              <a:schemeClr val="bg1">
                <a:lumMod val="85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3184A671-8DBC-B374-B7CC-CF9F95A637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9401" y="2445314"/>
            <a:ext cx="9853198" cy="707886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rgbClr val="4C5767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="" xmlns:a16="http://schemas.microsoft.com/office/drawing/2014/main" id="{B2F47897-A249-3C28-41EC-A96176F160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401" y="3267527"/>
            <a:ext cx="9853198" cy="40011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72163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72E11B81-A72B-834C-9F76-7C22491C7A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7996" r="20929" b="78257"/>
          <a:stretch/>
        </p:blipFill>
        <p:spPr>
          <a:xfrm flipH="1">
            <a:off x="0" y="0"/>
            <a:ext cx="12192000" cy="685800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7525742B-F17F-D54F-E85F-9AA1753C2F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5584" b="40465"/>
          <a:stretch/>
        </p:blipFill>
        <p:spPr>
          <a:xfrm>
            <a:off x="0" y="3812879"/>
            <a:ext cx="3208714" cy="3045121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B9CAEE44-FD3F-A986-0C37-7F7C200F6C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4270" y="2105561"/>
            <a:ext cx="5504630" cy="1323439"/>
          </a:xfrm>
        </p:spPr>
        <p:txBody>
          <a:bodyPr anchor="b">
            <a:sp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4C3C3673-E52D-F848-448E-AC9362C20B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4270" y="3566690"/>
            <a:ext cx="5504630" cy="400110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1705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Титульный слайд ">
    <p:bg>
      <p:bgPr>
        <a:solidFill>
          <a:srgbClr val="F4B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75689E5-112E-5125-8C30-FE1B96C82D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2838"/>
          <a:stretch/>
        </p:blipFill>
        <p:spPr>
          <a:xfrm rot="5400000">
            <a:off x="9677589" y="-83646"/>
            <a:ext cx="2430763" cy="25980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EB13F2A-D02A-98E8-20CB-394DD54CE1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5584" b="40465"/>
          <a:stretch/>
        </p:blipFill>
        <p:spPr>
          <a:xfrm>
            <a:off x="1" y="5359227"/>
            <a:ext cx="1579290" cy="1498772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7A207FDB-2960-B172-67C9-7A10303104B8}"/>
              </a:ext>
            </a:extLst>
          </p:cNvPr>
          <p:cNvSpPr/>
          <p:nvPr userDrawn="1"/>
        </p:nvSpPr>
        <p:spPr>
          <a:xfrm>
            <a:off x="889994" y="641941"/>
            <a:ext cx="10437203" cy="5163920"/>
          </a:xfrm>
          <a:prstGeom prst="roundRect">
            <a:avLst>
              <a:gd name="adj" fmla="val 11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62079121-7B80-756E-56FB-99D3ECF02B37}"/>
              </a:ext>
            </a:extLst>
          </p:cNvPr>
          <p:cNvCxnSpPr>
            <a:cxnSpLocks/>
          </p:cNvCxnSpPr>
          <p:nvPr userDrawn="1"/>
        </p:nvCxnSpPr>
        <p:spPr>
          <a:xfrm>
            <a:off x="1011340" y="1226309"/>
            <a:ext cx="10169319" cy="0"/>
          </a:xfrm>
          <a:prstGeom prst="line">
            <a:avLst/>
          </a:prstGeom>
          <a:ln w="12700">
            <a:solidFill>
              <a:schemeClr val="bg1">
                <a:lumMod val="85000"/>
                <a:alpha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CDCD8D-9D95-D95B-74BB-949764BC4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6768" y="2474651"/>
            <a:ext cx="9103199" cy="707886"/>
          </a:xfrm>
        </p:spPr>
        <p:txBody>
          <a:bodyPr anchor="b"/>
          <a:lstStyle>
            <a:lvl1pPr algn="l">
              <a:lnSpc>
                <a:spcPct val="100000"/>
              </a:lnSpc>
              <a:defRPr sz="4000" b="1">
                <a:solidFill>
                  <a:srgbClr val="4C5767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5048B17-14EA-C053-BDF9-AF58403EC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6769" y="3339659"/>
            <a:ext cx="9103200" cy="40011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Хорда 9">
            <a:extLst>
              <a:ext uri="{FF2B5EF4-FFF2-40B4-BE49-F238E27FC236}">
                <a16:creationId xmlns="" xmlns:a16="http://schemas.microsoft.com/office/drawing/2014/main" id="{0D31CA05-47FB-4226-A5D9-B04CF18C559E}"/>
              </a:ext>
            </a:extLst>
          </p:cNvPr>
          <p:cNvSpPr/>
          <p:nvPr userDrawn="1"/>
        </p:nvSpPr>
        <p:spPr>
          <a:xfrm rot="10800000">
            <a:off x="766185" y="1128314"/>
            <a:ext cx="203173" cy="203173"/>
          </a:xfrm>
          <a:prstGeom prst="chord">
            <a:avLst>
              <a:gd name="adj1" fmla="val 5285554"/>
              <a:gd name="adj2" fmla="val 16216378"/>
            </a:avLst>
          </a:prstGeom>
          <a:solidFill>
            <a:srgbClr val="86BF5E"/>
          </a:solidFill>
          <a:ln>
            <a:noFill/>
          </a:ln>
          <a:effectLst>
            <a:outerShdw blurRad="508000" dist="419100" dir="4200000" sx="80000" sy="80000" algn="ctr" rotWithShape="0">
              <a:srgbClr val="96969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  <p:sp>
        <p:nvSpPr>
          <p:cNvPr id="11" name="Хорда 10">
            <a:extLst>
              <a:ext uri="{FF2B5EF4-FFF2-40B4-BE49-F238E27FC236}">
                <a16:creationId xmlns="" xmlns:a16="http://schemas.microsoft.com/office/drawing/2014/main" id="{9931708B-6E57-4D87-8F12-0BAB70DCA6A5}"/>
              </a:ext>
            </a:extLst>
          </p:cNvPr>
          <p:cNvSpPr/>
          <p:nvPr userDrawn="1"/>
        </p:nvSpPr>
        <p:spPr>
          <a:xfrm rot="10800000" flipH="1">
            <a:off x="11232166" y="1128314"/>
            <a:ext cx="203173" cy="203173"/>
          </a:xfrm>
          <a:prstGeom prst="chord">
            <a:avLst>
              <a:gd name="adj1" fmla="val 5285554"/>
              <a:gd name="adj2" fmla="val 16216378"/>
            </a:avLst>
          </a:prstGeom>
          <a:solidFill>
            <a:srgbClr val="F9CE6B"/>
          </a:solidFill>
          <a:ln>
            <a:noFill/>
          </a:ln>
          <a:effectLst>
            <a:outerShdw blurRad="508000" dist="419100" dir="4200000" sx="80000" sy="80000" algn="ctr" rotWithShape="0">
              <a:srgbClr val="96969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90459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 ">
    <p:bg>
      <p:bgPr>
        <a:solidFill>
          <a:srgbClr val="F4B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919FB2B-85A1-B1A1-CDA6-5CEB6110B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7536" b="60531"/>
          <a:stretch/>
        </p:blipFill>
        <p:spPr>
          <a:xfrm>
            <a:off x="0" y="5313625"/>
            <a:ext cx="1999148" cy="15443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E5A844A-278F-1076-9ADB-20327E6CF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52838"/>
          <a:stretch/>
        </p:blipFill>
        <p:spPr>
          <a:xfrm rot="5400000">
            <a:off x="9677589" y="-83646"/>
            <a:ext cx="2430763" cy="259805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7A207FDB-2960-B172-67C9-7A10303104B8}"/>
              </a:ext>
            </a:extLst>
          </p:cNvPr>
          <p:cNvSpPr/>
          <p:nvPr userDrawn="1"/>
        </p:nvSpPr>
        <p:spPr>
          <a:xfrm>
            <a:off x="877398" y="663227"/>
            <a:ext cx="10437203" cy="5314271"/>
          </a:xfrm>
          <a:prstGeom prst="roundRect">
            <a:avLst>
              <a:gd name="adj" fmla="val 11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62079121-7B80-756E-56FB-99D3ECF02B37}"/>
              </a:ext>
            </a:extLst>
          </p:cNvPr>
          <p:cNvCxnSpPr>
            <a:cxnSpLocks/>
          </p:cNvCxnSpPr>
          <p:nvPr userDrawn="1"/>
        </p:nvCxnSpPr>
        <p:spPr>
          <a:xfrm>
            <a:off x="982312" y="1460907"/>
            <a:ext cx="10172699" cy="0"/>
          </a:xfrm>
          <a:prstGeom prst="line">
            <a:avLst/>
          </a:prstGeom>
          <a:ln w="12700">
            <a:solidFill>
              <a:schemeClr val="bg1">
                <a:lumMod val="85000"/>
                <a:alpha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CDCD8D-9D95-D95B-74BB-949764BC4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1802" y="2621685"/>
            <a:ext cx="9103199" cy="707886"/>
          </a:xfrm>
        </p:spPr>
        <p:txBody>
          <a:bodyPr anchor="b"/>
          <a:lstStyle>
            <a:lvl1pPr algn="l">
              <a:lnSpc>
                <a:spcPct val="100000"/>
              </a:lnSpc>
              <a:defRPr sz="4000" b="1">
                <a:solidFill>
                  <a:srgbClr val="4C5767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5048B17-14EA-C053-BDF9-AF58403EC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1803" y="3464854"/>
            <a:ext cx="9103200" cy="40011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Хорда 9">
            <a:extLst>
              <a:ext uri="{FF2B5EF4-FFF2-40B4-BE49-F238E27FC236}">
                <a16:creationId xmlns="" xmlns:a16="http://schemas.microsoft.com/office/drawing/2014/main" id="{8C0FDC6B-47B1-0858-BBC1-ACE79A9A9F1E}"/>
              </a:ext>
            </a:extLst>
          </p:cNvPr>
          <p:cNvSpPr/>
          <p:nvPr userDrawn="1"/>
        </p:nvSpPr>
        <p:spPr>
          <a:xfrm rot="10800000">
            <a:off x="766185" y="1359319"/>
            <a:ext cx="203173" cy="203173"/>
          </a:xfrm>
          <a:prstGeom prst="chord">
            <a:avLst>
              <a:gd name="adj1" fmla="val 5285554"/>
              <a:gd name="adj2" fmla="val 16216378"/>
            </a:avLst>
          </a:prstGeom>
          <a:solidFill>
            <a:srgbClr val="F4BB43"/>
          </a:solidFill>
          <a:ln>
            <a:noFill/>
          </a:ln>
          <a:effectLst>
            <a:outerShdw blurRad="508000" dist="419100" dir="4200000" sx="80000" sy="80000" algn="ctr" rotWithShape="0">
              <a:srgbClr val="96969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  <p:sp>
        <p:nvSpPr>
          <p:cNvPr id="11" name="Хорда 10">
            <a:extLst>
              <a:ext uri="{FF2B5EF4-FFF2-40B4-BE49-F238E27FC236}">
                <a16:creationId xmlns="" xmlns:a16="http://schemas.microsoft.com/office/drawing/2014/main" id="{36E5330C-5899-4458-94A9-CC4BB7D57FD6}"/>
              </a:ext>
            </a:extLst>
          </p:cNvPr>
          <p:cNvSpPr/>
          <p:nvPr userDrawn="1"/>
        </p:nvSpPr>
        <p:spPr>
          <a:xfrm rot="10800000" flipH="1">
            <a:off x="11225022" y="1359319"/>
            <a:ext cx="203173" cy="203173"/>
          </a:xfrm>
          <a:prstGeom prst="chord">
            <a:avLst>
              <a:gd name="adj1" fmla="val 5285554"/>
              <a:gd name="adj2" fmla="val 16216378"/>
            </a:avLst>
          </a:prstGeom>
          <a:solidFill>
            <a:srgbClr val="F9CE6B"/>
          </a:solidFill>
          <a:ln>
            <a:noFill/>
          </a:ln>
          <a:effectLst>
            <a:outerShdw blurRad="508000" dist="419100" dir="4200000" sx="80000" sy="80000" algn="ctr" rotWithShape="0">
              <a:srgbClr val="96969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54911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7">
    <p:bg>
      <p:bgPr>
        <a:solidFill>
          <a:srgbClr val="F4B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>
            <a:extLst>
              <a:ext uri="{FF2B5EF4-FFF2-40B4-BE49-F238E27FC236}">
                <a16:creationId xmlns="" xmlns:a16="http://schemas.microsoft.com/office/drawing/2014/main" id="{BE4EC0DF-8A71-43C9-8A73-AD4B1824CE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992" y="2216224"/>
            <a:ext cx="5208008" cy="1323439"/>
          </a:xfrm>
        </p:spPr>
        <p:txBody>
          <a:bodyPr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22" name="Подзаголовок 2">
            <a:extLst>
              <a:ext uri="{FF2B5EF4-FFF2-40B4-BE49-F238E27FC236}">
                <a16:creationId xmlns="" xmlns:a16="http://schemas.microsoft.com/office/drawing/2014/main" id="{2601B5E1-8011-48BD-819C-29BD386DB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7992" y="3754041"/>
            <a:ext cx="5208008" cy="400110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643BC756-ED3C-46A3-9DE0-702B7D1F32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506032" y="2755900"/>
            <a:ext cx="5685967" cy="41021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8072817-E471-470D-81A3-F1D2752125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623091" y="524917"/>
            <a:ext cx="5953307" cy="595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3058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8">
    <p:bg>
      <p:bgPr>
        <a:solidFill>
          <a:srgbClr val="F4B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1BE3807-8049-4760-B385-2282E8E19F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3446" t="-1" r="1" b="35"/>
          <a:stretch/>
        </p:blipFill>
        <p:spPr>
          <a:xfrm>
            <a:off x="0" y="457494"/>
            <a:ext cx="4597400" cy="6164337"/>
          </a:xfrm>
          <a:prstGeom prst="rect">
            <a:avLst/>
          </a:prstGeom>
        </p:spPr>
      </p:pic>
      <p:sp>
        <p:nvSpPr>
          <p:cNvPr id="21" name="Заголовок 1">
            <a:extLst>
              <a:ext uri="{FF2B5EF4-FFF2-40B4-BE49-F238E27FC236}">
                <a16:creationId xmlns="" xmlns:a16="http://schemas.microsoft.com/office/drawing/2014/main" id="{BE4EC0DF-8A71-43C9-8A73-AD4B1824C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7993" y="2831779"/>
            <a:ext cx="6581649" cy="707886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2" name="Подзаголовок 2">
            <a:extLst>
              <a:ext uri="{FF2B5EF4-FFF2-40B4-BE49-F238E27FC236}">
                <a16:creationId xmlns="" xmlns:a16="http://schemas.microsoft.com/office/drawing/2014/main" id="{2601B5E1-8011-48BD-819C-29BD386DB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7993" y="3755556"/>
            <a:ext cx="6581649" cy="400110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61E3672-06EA-446F-A4AC-799BF57EF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-187"/>
          <a:stretch/>
        </p:blipFill>
        <p:spPr>
          <a:xfrm rot="10800000">
            <a:off x="4847774" y="5443040"/>
            <a:ext cx="2746828" cy="141496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EFD32DA-FA12-7675-B9AD-7C4E8A81BC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-187"/>
          <a:stretch/>
        </p:blipFill>
        <p:spPr>
          <a:xfrm rot="5400000">
            <a:off x="8264812" y="1361755"/>
            <a:ext cx="5199202" cy="26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73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8F113D7-5C5D-7782-710E-23572BA43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63" y="1244698"/>
            <a:ext cx="10277475" cy="822316"/>
          </a:xfrm>
        </p:spPr>
        <p:txBody>
          <a:bodyPr lIns="0" tIns="0" rIns="0" bIns="0">
            <a:noAutofit/>
          </a:bodyPr>
          <a:lstStyle>
            <a:lvl1pPr>
              <a:buNone/>
              <a:defRPr sz="2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D807797-E28B-B0BD-4ED2-F773F090DB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760" y="285063"/>
            <a:ext cx="457926" cy="457926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FDB966ED-580D-F883-DB50-50D2BBA7D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3" y="285064"/>
            <a:ext cx="10277476" cy="457926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78F6940-81C2-0AFF-4A3C-4761E8A528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5645" y="6455821"/>
            <a:ext cx="1859066" cy="2777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D423DFB-2738-B89A-1C35-C008B45D9A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514" y="6455821"/>
            <a:ext cx="1262743" cy="285567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FCCB3AAA-97D1-6925-33C5-04E7A3F52704}"/>
              </a:ext>
            </a:extLst>
          </p:cNvPr>
          <p:cNvCxnSpPr/>
          <p:nvPr userDrawn="1"/>
        </p:nvCxnSpPr>
        <p:spPr>
          <a:xfrm>
            <a:off x="9993086" y="6455821"/>
            <a:ext cx="0" cy="285567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7494402-524C-E8F5-850F-8615AAF3044B}"/>
              </a:ext>
            </a:extLst>
          </p:cNvPr>
          <p:cNvSpPr txBox="1"/>
          <p:nvPr userDrawn="1"/>
        </p:nvSpPr>
        <p:spPr>
          <a:xfrm>
            <a:off x="249646" y="6501916"/>
            <a:ext cx="2864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accent4">
                    <a:lumMod val="75000"/>
                  </a:schemeClr>
                </a:solidFill>
              </a:rPr>
              <a:t>© АНО ДПО «Национальный институт качества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303130417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603" userDrawn="1">
          <p15:clr>
            <a:srgbClr val="FBAE40"/>
          </p15:clr>
        </p15:guide>
        <p15:guide id="4" pos="7077" userDrawn="1">
          <p15:clr>
            <a:srgbClr val="FBAE40"/>
          </p15:clr>
        </p15:guide>
        <p15:guide id="5" pos="5458" userDrawn="1">
          <p15:clr>
            <a:srgbClr val="FBAE40"/>
          </p15:clr>
        </p15:guide>
        <p15:guide id="6" pos="2208" userDrawn="1">
          <p15:clr>
            <a:srgbClr val="FBAE40"/>
          </p15:clr>
        </p15:guide>
        <p15:guide id="7" orient="horz" pos="391" userDrawn="1">
          <p15:clr>
            <a:srgbClr val="FBAE40"/>
          </p15:clr>
        </p15:guide>
        <p15:guide id="8" orient="horz" pos="507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6C020F-68E2-BDD6-9B50-3D1CBB012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964"/>
            <a:ext cx="1051560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0BEDF66-DE8B-99C5-D5BB-877C5CE25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62578"/>
            <a:ext cx="10515600" cy="42248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52797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8" r:id="rId2"/>
    <p:sldLayoutId id="2147483659" r:id="rId3"/>
    <p:sldLayoutId id="2147483649" r:id="rId4"/>
    <p:sldLayoutId id="2147483660" r:id="rId5"/>
    <p:sldLayoutId id="2147483661" r:id="rId6"/>
    <p:sldLayoutId id="2147483698" r:id="rId7"/>
    <p:sldLayoutId id="2147483699" r:id="rId8"/>
    <p:sldLayoutId id="2147483650" r:id="rId9"/>
    <p:sldLayoutId id="2147483691" r:id="rId10"/>
    <p:sldLayoutId id="2147483653" r:id="rId11"/>
    <p:sldLayoutId id="2147483682" r:id="rId12"/>
    <p:sldLayoutId id="2147483662" r:id="rId13"/>
    <p:sldLayoutId id="2147483663" r:id="rId14"/>
    <p:sldLayoutId id="2147483651" r:id="rId15"/>
    <p:sldLayoutId id="2147483656" r:id="rId16"/>
    <p:sldLayoutId id="2147483681" r:id="rId17"/>
    <p:sldLayoutId id="2147483701" r:id="rId18"/>
    <p:sldLayoutId id="2147483700" r:id="rId19"/>
    <p:sldLayoutId id="2147483692" r:id="rId20"/>
    <p:sldLayoutId id="2147483693" r:id="rId21"/>
    <p:sldLayoutId id="2147483694" r:id="rId22"/>
    <p:sldLayoutId id="2147483697" r:id="rId23"/>
    <p:sldLayoutId id="2147483695" r:id="rId24"/>
    <p:sldLayoutId id="2147483696" r:id="rId25"/>
    <p:sldLayoutId id="2147483703" r:id="rId26"/>
    <p:sldLayoutId id="2147483704" r:id="rId27"/>
    <p:sldLayoutId id="2147483705" r:id="rId2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8B23E8A-4F54-43FC-8593-539CDAD76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381" y="978793"/>
            <a:ext cx="5208008" cy="2402241"/>
          </a:xfrm>
        </p:spPr>
        <p:txBody>
          <a:bodyPr lIns="0" tIns="0" rIns="0" bIns="0">
            <a:noAutofit/>
          </a:bodyPr>
          <a:lstStyle/>
          <a:p>
            <a:pPr>
              <a:lnSpc>
                <a:spcPct val="80000"/>
              </a:lnSpc>
            </a:pPr>
            <a:r>
              <a:rPr lang="ru-RU" sz="3600" b="1" dirty="0" smtClean="0"/>
              <a:t>Работа с семьёй в рамках </a:t>
            </a:r>
            <a:br>
              <a:rPr lang="ru-RU" sz="3600" b="1" dirty="0" smtClean="0"/>
            </a:br>
            <a:r>
              <a:rPr lang="ru-RU" sz="3600" b="1" dirty="0" smtClean="0"/>
              <a:t>семейного клуба в дошкольной образовательной организации</a:t>
            </a:r>
            <a:endParaRPr lang="ru-RU" sz="36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109C874-4504-40CB-98D9-12F83C62A4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7992" y="3715397"/>
            <a:ext cx="5208008" cy="514698"/>
          </a:xfrm>
        </p:spPr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dirty="0" err="1" smtClean="0"/>
              <a:t>Даньшова</a:t>
            </a:r>
            <a:r>
              <a:rPr lang="ru-RU" dirty="0" smtClean="0"/>
              <a:t> Мария Викторовна,</a:t>
            </a:r>
            <a:endParaRPr lang="ru-RU" dirty="0"/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i="1" dirty="0"/>
              <a:t>п</a:t>
            </a:r>
            <a:r>
              <a:rPr lang="ru-RU" i="1" dirty="0" smtClean="0"/>
              <a:t>едагог-психолог Детского сада «Светлячок» с. Алексеевка Самарской области</a:t>
            </a:r>
            <a:endParaRPr lang="ru-RU" i="1" dirty="0"/>
          </a:p>
          <a:p>
            <a:pPr>
              <a:lnSpc>
                <a:spcPct val="90000"/>
              </a:lnSpc>
              <a:spcAft>
                <a:spcPts val="0"/>
              </a:spcAft>
            </a:pPr>
            <a:endParaRPr lang="ru-RU" dirty="0"/>
          </a:p>
          <a:p>
            <a:pPr>
              <a:lnSpc>
                <a:spcPct val="90000"/>
              </a:lnSpc>
              <a:spcAft>
                <a:spcPts val="0"/>
              </a:spcAft>
            </a:pPr>
            <a:endParaRPr lang="ru-RU" sz="1800" i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8DC4F4C-B078-4B5E-9AB8-DB2C0C3902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36187" y="6422057"/>
            <a:ext cx="1911998" cy="2777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B40B426-B5A4-E065-6AC2-CB74EB6DE0B8}"/>
              </a:ext>
            </a:extLst>
          </p:cNvPr>
          <p:cNvSpPr txBox="1"/>
          <p:nvPr/>
        </p:nvSpPr>
        <p:spPr>
          <a:xfrm>
            <a:off x="2982191" y="-197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BD3532B-4D84-8BB1-54B5-7CC0D150FB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310" y="4951037"/>
            <a:ext cx="1119074" cy="14710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A1FCA22-AAFA-50CB-0DCD-A38C7A50AE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176857" y="340014"/>
            <a:ext cx="3979628" cy="608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3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1"/>
    </mc:Choice>
    <mc:Fallback xmlns="">
      <p:transition spd="slow" advTm="1489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Праздники и развлечения</a:t>
            </a:r>
            <a:endParaRPr lang="ru-RU" dirty="0"/>
          </a:p>
        </p:txBody>
      </p:sp>
      <p:pic>
        <p:nvPicPr>
          <p:cNvPr id="1026" name="Picture 2" descr="C:\Users\User\Downloads\Desktop\v9Q4YNWXYM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22" y="1244600"/>
            <a:ext cx="4391269" cy="428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Desktop\NhICCijgPac.jpg"/>
          <p:cNvPicPr>
            <a:picLocks noGrp="1" noChangeAspect="1" noChangeArrowheads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8" r="2425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98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8"/>
    </mc:Choice>
    <mc:Fallback xmlns="">
      <p:transition spd="slow" advTm="705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Мероприятия с родителями</a:t>
            </a:r>
            <a:endParaRPr lang="ru-RU" dirty="0"/>
          </a:p>
        </p:txBody>
      </p:sp>
      <p:pic>
        <p:nvPicPr>
          <p:cNvPr id="4098" name="Picture 2" descr="C:\Users\User\Downloads\Desktop\WQ1AGeHtmC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653" y="1244599"/>
            <a:ext cx="3268161" cy="440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ownloads\Desktop\V4hNRoIyzrg.jpg"/>
          <p:cNvPicPr>
            <a:picLocks noGrp="1" noChangeAspect="1" noChangeArrowheads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1" b="1157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66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3"/>
    </mc:Choice>
    <mc:Fallback xmlns="">
      <p:transition spd="slow" advTm="992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/>
                </a:solidFill>
              </a:rPr>
              <a:t>Проект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8"/>
          </p:nvPr>
        </p:nvSpPr>
        <p:spPr>
          <a:xfrm>
            <a:off x="668215" y="5193323"/>
            <a:ext cx="3329354" cy="574431"/>
          </a:xfrm>
        </p:spPr>
        <p:txBody>
          <a:bodyPr/>
          <a:lstStyle/>
          <a:p>
            <a:r>
              <a:rPr lang="ru-RU" b="1" dirty="0" smtClean="0">
                <a:solidFill>
                  <a:schemeClr val="accent6"/>
                </a:solidFill>
              </a:rPr>
              <a:t> </a:t>
            </a:r>
            <a:r>
              <a:rPr lang="ru-RU" sz="1800" b="1" dirty="0">
                <a:solidFill>
                  <a:schemeClr val="accent6"/>
                </a:solidFill>
              </a:rPr>
              <a:t>П</a:t>
            </a:r>
            <a:r>
              <a:rPr lang="ru-RU" sz="1800" b="1" dirty="0" smtClean="0">
                <a:solidFill>
                  <a:schemeClr val="accent6"/>
                </a:solidFill>
              </a:rPr>
              <a:t>роект «Хлеб </a:t>
            </a:r>
            <a:r>
              <a:rPr lang="ru-RU" sz="1800" b="1" dirty="0">
                <a:solidFill>
                  <a:schemeClr val="accent6"/>
                </a:solidFill>
              </a:rPr>
              <a:t>всему голова»</a:t>
            </a:r>
          </a:p>
          <a:p>
            <a:endParaRPr lang="ru-RU" dirty="0"/>
          </a:p>
        </p:txBody>
      </p:sp>
      <p:pic>
        <p:nvPicPr>
          <p:cNvPr id="6" name="Рисунок 4"/>
          <p:cNvPicPr>
            <a:picLocks noGrp="1" noChangeAspect="1"/>
          </p:cNvPicPr>
          <p:nvPr>
            <p:ph type="pic" sz="quarter" idx="2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r="15833"/>
          <a:stretch>
            <a:fillRect/>
          </a:stretch>
        </p:blipFill>
        <p:spPr bwMode="auto">
          <a:xfrm>
            <a:off x="533703" y="1195755"/>
            <a:ext cx="3568272" cy="391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User\Downloads\Desktop\фото\конкурс.jpg"/>
          <p:cNvPicPr>
            <a:picLocks noGrp="1" noChangeAspect="1" noChangeArrowheads="1"/>
          </p:cNvPicPr>
          <p:nvPr>
            <p:ph type="pic" sz="quarter" idx="2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3" r="16263"/>
          <a:stretch>
            <a:fillRect/>
          </a:stretch>
        </p:blipFill>
        <p:spPr bwMode="auto">
          <a:xfrm>
            <a:off x="4316050" y="1226157"/>
            <a:ext cx="3604665" cy="39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9"/>
          <p:cNvSpPr>
            <a:spLocks noGrp="1"/>
          </p:cNvSpPr>
          <p:nvPr>
            <p:ph type="body" sz="quarter" idx="32"/>
          </p:nvPr>
        </p:nvSpPr>
        <p:spPr>
          <a:xfrm>
            <a:off x="4337538" y="5203386"/>
            <a:ext cx="3575539" cy="646331"/>
          </a:xfrm>
        </p:spPr>
        <p:txBody>
          <a:bodyPr/>
          <a:lstStyle/>
          <a:p>
            <a:pPr algn="ctr"/>
            <a:r>
              <a:rPr lang="ru-RU" sz="1800" b="1" dirty="0" smtClean="0"/>
              <a:t>Проект «</a:t>
            </a:r>
            <a:r>
              <a:rPr lang="ru-RU" sz="1800" b="1" dirty="0"/>
              <a:t>П</a:t>
            </a:r>
            <a:r>
              <a:rPr lang="ru-RU" sz="1800" b="1" dirty="0" smtClean="0"/>
              <a:t>очему мыльные пузыри круглые?»</a:t>
            </a:r>
            <a:endParaRPr lang="ru-RU" sz="1800" b="1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3"/>
          </p:nvPr>
        </p:nvSpPr>
        <p:spPr>
          <a:xfrm flipV="1">
            <a:off x="8629649" y="4854473"/>
            <a:ext cx="2307690" cy="13955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4"/>
          </p:nvPr>
        </p:nvSpPr>
        <p:spPr>
          <a:xfrm>
            <a:off x="8323385" y="5193323"/>
            <a:ext cx="3341077" cy="369332"/>
          </a:xfrm>
        </p:spPr>
        <p:txBody>
          <a:bodyPr/>
          <a:lstStyle/>
          <a:p>
            <a:pPr algn="ctr"/>
            <a:r>
              <a:rPr lang="ru-RU" sz="1800" b="1" dirty="0" smtClean="0"/>
              <a:t>Проект «Одежда</a:t>
            </a:r>
            <a:endParaRPr lang="ru-RU" sz="18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Родители – помощники в проектной деятельности</a:t>
            </a:r>
            <a:endParaRPr lang="ru-RU" sz="2800" dirty="0"/>
          </a:p>
        </p:txBody>
      </p:sp>
      <p:pic>
        <p:nvPicPr>
          <p:cNvPr id="14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5" r="18225"/>
          <a:stretch>
            <a:fillRect/>
          </a:stretch>
        </p:blipFill>
        <p:spPr bwMode="auto">
          <a:xfrm>
            <a:off x="8322064" y="1230313"/>
            <a:ext cx="3377811" cy="398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12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85"/>
    </mc:Choice>
    <mc:Fallback xmlns="">
      <p:transition spd="slow" advTm="2478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Информационно-коммуникационные технологии</a:t>
            </a:r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263" y="1635617"/>
            <a:ext cx="4992776" cy="3433245"/>
          </a:xfrm>
          <a:prstGeom prst="rect">
            <a:avLst/>
          </a:prstGeom>
        </p:spPr>
      </p:pic>
      <p:pic>
        <p:nvPicPr>
          <p:cNvPr id="9" name="Рисунок 8"/>
          <p:cNvPicPr>
            <a:picLocks noGrp="1"/>
          </p:cNvPicPr>
          <p:nvPr>
            <p:ph type="pic" sz="quarter" idx="22"/>
          </p:nvPr>
        </p:nvPicPr>
        <p:blipFill>
          <a:blip r:embed="rId3"/>
          <a:srcRect l="9053" r="9053"/>
          <a:stretch>
            <a:fillRect/>
          </a:stretch>
        </p:blipFill>
        <p:spPr>
          <a:xfrm>
            <a:off x="6342185" y="1606062"/>
            <a:ext cx="4876799" cy="364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1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11"/>
    </mc:Choice>
    <mc:Fallback xmlns="">
      <p:transition spd="slow" advTm="1991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Жизнь в детском саду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711" y="1244600"/>
            <a:ext cx="3882890" cy="428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2" b="567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24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01"/>
    </mc:Choice>
    <mc:Fallback xmlns="">
      <p:transition spd="slow" advTm="1780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Сайты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384" y="1244600"/>
            <a:ext cx="4341753" cy="455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Grp="1" noChangeAspect="1" noChangeArrowheads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8" b="1135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60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08"/>
    </mc:Choice>
    <mc:Fallback xmlns="">
      <p:transition spd="slow" advTm="19308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Информация на сайте</a:t>
            </a:r>
            <a:endParaRPr lang="ru-RU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24" y="1244600"/>
            <a:ext cx="3713265" cy="428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24" y="1397000"/>
            <a:ext cx="3713265" cy="428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" b="98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2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71"/>
    </mc:Choice>
    <mc:Fallback xmlns="">
      <p:transition spd="slow" advTm="1287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Консультации</a:t>
            </a:r>
            <a:endParaRPr lang="ru-RU" dirty="0"/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91" y="1244600"/>
            <a:ext cx="4605459" cy="439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Grp="1" noChangeAspect="1" noChangeArrowheads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2" b="1078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73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4"/>
    </mc:Choice>
    <mc:Fallback xmlns="">
      <p:transition spd="slow" advTm="1205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Электронные образовательные маршруты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56" y="1244600"/>
            <a:ext cx="4850601" cy="428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9" b="432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72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88"/>
    </mc:Choice>
    <mc:Fallback xmlns="">
      <p:transition spd="slow" advTm="2028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ownloads\Desktop\HrnGDqgAbCk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1546424"/>
            <a:ext cx="4903787" cy="36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ownloads\Desktop\фото\IMG-eb98d62826e1124361f59188a9c1b1e5-V.jpg"/>
          <p:cNvPicPr>
            <a:picLocks noGrp="1" noChangeAspect="1" noChangeArrowheads="1"/>
          </p:cNvPicPr>
          <p:nvPr>
            <p:ph type="pic" sz="quarter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r="694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45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1"/>
    </mc:Choice>
    <mc:Fallback xmlns="">
      <p:transition spd="slow" advTm="1139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4424F4FA-5ABC-A53E-AB14-5FCD1E414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Взаимодействие с родителями</a:t>
            </a:r>
          </a:p>
        </p:txBody>
      </p:sp>
      <p:sp>
        <p:nvSpPr>
          <p:cNvPr id="13" name="Объект 12">
            <a:extLst>
              <a:ext uri="{FF2B5EF4-FFF2-40B4-BE49-F238E27FC236}">
                <a16:creationId xmlns="" xmlns:a16="http://schemas.microsoft.com/office/drawing/2014/main" id="{227EFE6A-1EFC-2598-CB6C-87C5F0D8D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63" y="1244697"/>
            <a:ext cx="10277476" cy="3649275"/>
          </a:xfrm>
        </p:spPr>
        <p:txBody>
          <a:bodyPr/>
          <a:lstStyle/>
          <a:p>
            <a:r>
              <a:rPr lang="ru-RU" sz="3200" dirty="0" smtClean="0"/>
              <a:t>Взаимодействие </a:t>
            </a:r>
            <a:r>
              <a:rPr lang="ru-RU" sz="3200" dirty="0"/>
              <a:t>с родителями является одним из базовых </a:t>
            </a:r>
            <a:r>
              <a:rPr lang="ru-RU" sz="3200" dirty="0" smtClean="0"/>
              <a:t> принципов программы «Вдохновение».</a:t>
            </a:r>
            <a:endParaRPr lang="ru-RU" sz="3200" dirty="0"/>
          </a:p>
          <a:p>
            <a:r>
              <a:rPr lang="ru-RU" sz="3200" i="1" dirty="0" smtClean="0"/>
              <a:t>Основной </a:t>
            </a:r>
            <a:r>
              <a:rPr lang="ru-RU" sz="3200" i="1" dirty="0"/>
              <a:t>подход в работе с семьей – взаимодополняющее </a:t>
            </a:r>
            <a:r>
              <a:rPr lang="ru-RU" sz="3200" i="1" dirty="0" smtClean="0"/>
              <a:t> партнерство</a:t>
            </a:r>
            <a:r>
              <a:rPr lang="ru-RU" sz="3200" i="1" dirty="0"/>
              <a:t>, творческое взаимодействие.</a:t>
            </a:r>
          </a:p>
        </p:txBody>
      </p:sp>
    </p:spTree>
    <p:extLst>
      <p:ext uri="{BB962C8B-B14F-4D97-AF65-F5344CB8AC3E}">
        <p14:creationId xmlns:p14="http://schemas.microsoft.com/office/powerpoint/2010/main" val="406480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32"/>
    </mc:Choice>
    <mc:Fallback xmlns="">
      <p:transition spd="slow" advTm="4383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5" name="Picture 5" descr="C:\Users\User\Downloads\Desktop\PNgv--8rlX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1629175"/>
            <a:ext cx="4903787" cy="351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User\Downloads\Desktop\фото\IMG_4803.JPG"/>
          <p:cNvPicPr>
            <a:picLocks noGrp="1" noChangeAspect="1" noChangeArrowheads="1"/>
          </p:cNvPicPr>
          <p:nvPr>
            <p:ph type="pic" sz="quarter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0" r="1173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64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38"/>
    </mc:Choice>
    <mc:Fallback xmlns="">
      <p:transition spd="slow" advTm="29838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610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3"/>
    </mc:Choice>
    <mc:Fallback xmlns="">
      <p:transition spd="slow" advTm="195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9D44F0-C11A-0B72-BE51-0470377F0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Семейный клуб «Вдохновение»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type="pic"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r="6946"/>
          <a:stretch>
            <a:fillRect/>
          </a:stretch>
        </p:blipFill>
        <p:spPr bwMode="auto">
          <a:xfrm>
            <a:off x="5676115" y="695727"/>
            <a:ext cx="6088496" cy="5302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ownloads\Desktop\фото\IMG-f46c1c4fe305aab7e8e6bb6c804f734b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92" y="1266091"/>
            <a:ext cx="4560277" cy="342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95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37"/>
    </mc:Choice>
    <mc:Fallback xmlns="">
      <p:transition spd="slow" advTm="1633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Участие родителей в заседаниях клуба</a:t>
            </a:r>
          </a:p>
        </p:txBody>
      </p:sp>
      <p:pic>
        <p:nvPicPr>
          <p:cNvPr id="5" name="Picture 3" descr="C:\Users\User\Downloads\Desktop\фото\P10305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1546424"/>
            <a:ext cx="4903787" cy="36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User\Downloads\Desktop\фото\P1030563.JPG"/>
          <p:cNvPicPr>
            <a:picLocks noGrp="1" noChangeAspect="1" noChangeArrowheads="1"/>
          </p:cNvPicPr>
          <p:nvPr>
            <p:ph type="pic" sz="quarter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7" b="17337"/>
          <a:stretch>
            <a:fillRect/>
          </a:stretch>
        </p:blipFill>
        <p:spPr bwMode="auto">
          <a:xfrm>
            <a:off x="6342185" y="1524000"/>
            <a:ext cx="4865077" cy="372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66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84"/>
    </mc:Choice>
    <mc:Fallback xmlns="">
      <p:transition spd="slow" advTm="2718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957263" y="1066800"/>
            <a:ext cx="10277476" cy="562708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Упражнения с элементами тренинга</a:t>
            </a:r>
            <a:endParaRPr lang="ru-RU" dirty="0"/>
          </a:p>
        </p:txBody>
      </p:sp>
      <p:pic>
        <p:nvPicPr>
          <p:cNvPr id="4098" name="Picture 2" descr="C:\Users\User\Pictures\4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08" y="2606763"/>
            <a:ext cx="9882554" cy="326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28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46"/>
    </mc:Choice>
    <mc:Fallback xmlns="">
      <p:transition spd="slow" advTm="2994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ownloads\Desktop\фото\IMG-2eb794507d2fb2f56b5282b682ecbdfa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17" y="1410064"/>
            <a:ext cx="4904152" cy="302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ownloads\Desktop\фото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141" y="1969477"/>
            <a:ext cx="5063157" cy="316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80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31"/>
    </mc:Choice>
    <mc:Fallback xmlns="">
      <p:transition spd="slow" advTm="2833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Информационные стенды</a:t>
            </a:r>
            <a:endParaRPr lang="ru-RU" dirty="0"/>
          </a:p>
        </p:txBody>
      </p:sp>
      <p:pic>
        <p:nvPicPr>
          <p:cNvPr id="1026" name="Picture 2" descr="C:\Users\User\Downloads\Desktop\P10208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69" y="1906072"/>
            <a:ext cx="4383110" cy="328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ownloads\Desktop\фото\IMG20230424153338_01.jpg"/>
          <p:cNvPicPr>
            <a:picLocks noGrp="1" noChangeAspect="1" noChangeArrowheads="1"/>
          </p:cNvPicPr>
          <p:nvPr>
            <p:ph type="pic" sz="quarter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0" b="6450"/>
          <a:stretch>
            <a:fillRect/>
          </a:stretch>
        </p:blipFill>
        <p:spPr bwMode="auto">
          <a:xfrm>
            <a:off x="6553200" y="1244699"/>
            <a:ext cx="4681537" cy="407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4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8"/>
    </mc:Choice>
    <mc:Fallback xmlns="">
      <p:transition spd="slow" advTm="825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Экскурсии</a:t>
            </a:r>
            <a:endParaRPr lang="ru-RU" dirty="0"/>
          </a:p>
        </p:txBody>
      </p:sp>
      <p:pic>
        <p:nvPicPr>
          <p:cNvPr id="2050" name="Picture 2" descr="C:\Users\User\Downloads\Desktop\музе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17" y="1957589"/>
            <a:ext cx="4915436" cy="368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wnloads\Desktop\экс.jpg"/>
          <p:cNvPicPr>
            <a:picLocks noGrp="1" noChangeAspect="1" noChangeArrowheads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7" b="1733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65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35"/>
    </mc:Choice>
    <mc:Fallback xmlns="">
      <p:transition spd="slow" advTm="1513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Родители </a:t>
            </a:r>
            <a:r>
              <a:rPr lang="ru-RU" smtClean="0"/>
              <a:t>–  активные участники </a:t>
            </a:r>
            <a:endParaRPr lang="ru-RU" dirty="0"/>
          </a:p>
        </p:txBody>
      </p:sp>
      <p:pic>
        <p:nvPicPr>
          <p:cNvPr id="11266" name="Picture 2" descr="C:\Users\User\Downloads\Desktop\5Tp48YsA6H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1546424"/>
            <a:ext cx="4903787" cy="36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ownloads\Desktop\1enyTf65ubc.jpg"/>
          <p:cNvPicPr>
            <a:picLocks noGrp="1" noChangeAspect="1" noChangeArrowheads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r="369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31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44"/>
    </mc:Choice>
    <mc:Fallback xmlns="">
      <p:transition spd="slow" advTm="28044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льзовательские 5">
      <a:dk1>
        <a:srgbClr val="4C5767"/>
      </a:dk1>
      <a:lt1>
        <a:srgbClr val="FFFFFF"/>
      </a:lt1>
      <a:dk2>
        <a:srgbClr val="F7B942"/>
      </a:dk2>
      <a:lt2>
        <a:srgbClr val="FCD04F"/>
      </a:lt2>
      <a:accent1>
        <a:srgbClr val="FDE68C"/>
      </a:accent1>
      <a:accent2>
        <a:srgbClr val="4C5767"/>
      </a:accent2>
      <a:accent3>
        <a:srgbClr val="EDBE59"/>
      </a:accent3>
      <a:accent4>
        <a:srgbClr val="7E8691"/>
      </a:accent4>
      <a:accent5>
        <a:srgbClr val="F6CC5B"/>
      </a:accent5>
      <a:accent6>
        <a:srgbClr val="4C5767"/>
      </a:accent6>
      <a:hlink>
        <a:srgbClr val="E2C755"/>
      </a:hlink>
      <a:folHlink>
        <a:srgbClr val="7E869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3851</TotalTime>
  <Words>113</Words>
  <Application>Microsoft Office PowerPoint</Application>
  <PresentationFormat>Произвольный</PresentationFormat>
  <Paragraphs>26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Работа с семьёй в рамках  семейного клуба в дошкольной образовательной организации</vt:lpstr>
      <vt:lpstr>Взаимодействие с родителями</vt:lpstr>
      <vt:lpstr>Семейный клуб «Вдохновение»</vt:lpstr>
      <vt:lpstr>Участие родителей в заседаниях клуба</vt:lpstr>
      <vt:lpstr>  Упражнения с элементами тренинга</vt:lpstr>
      <vt:lpstr>Презентация PowerPoint</vt:lpstr>
      <vt:lpstr>Информационные стенды</vt:lpstr>
      <vt:lpstr>Экскурсии</vt:lpstr>
      <vt:lpstr>Родители –  активные участники </vt:lpstr>
      <vt:lpstr>Праздники и развлечения</vt:lpstr>
      <vt:lpstr>Мероприятия с родителями</vt:lpstr>
      <vt:lpstr>Родители – помощники в проектной деятельности</vt:lpstr>
      <vt:lpstr>Информационно-коммуникационные технологии</vt:lpstr>
      <vt:lpstr>Жизнь в детском саду</vt:lpstr>
      <vt:lpstr>Сайты</vt:lpstr>
      <vt:lpstr>Информация на сайте</vt:lpstr>
      <vt:lpstr>Консультации</vt:lpstr>
      <vt:lpstr>Электронные образовательные маршруты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Косьяненко</dc:creator>
  <cp:lastModifiedBy>User</cp:lastModifiedBy>
  <cp:revision>125</cp:revision>
  <dcterms:created xsi:type="dcterms:W3CDTF">2022-08-29T11:36:52Z</dcterms:created>
  <dcterms:modified xsi:type="dcterms:W3CDTF">2023-04-26T12:12:38Z</dcterms:modified>
</cp:coreProperties>
</file>